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4" r:id="rId6"/>
    <p:sldId id="265" r:id="rId7"/>
    <p:sldId id="266" r:id="rId8"/>
    <p:sldId id="263" r:id="rId9"/>
    <p:sldId id="268" r:id="rId10"/>
    <p:sldId id="257" r:id="rId11"/>
    <p:sldId id="270" r:id="rId12"/>
    <p:sldId id="271" r:id="rId13"/>
    <p:sldId id="258" r:id="rId14"/>
    <p:sldId id="267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8AFF"/>
    <a:srgbClr val="3584CB"/>
    <a:srgbClr val="E03030"/>
    <a:srgbClr val="78B832"/>
    <a:srgbClr val="E44A4A"/>
    <a:srgbClr val="82C836"/>
    <a:srgbClr val="2980B9"/>
    <a:srgbClr val="FF3300"/>
    <a:srgbClr val="EE8640"/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8" autoAdjust="0"/>
    <p:restoredTop sz="94660"/>
  </p:normalViewPr>
  <p:slideViewPr>
    <p:cSldViewPr snapToGrid="0">
      <p:cViewPr>
        <p:scale>
          <a:sx n="66" d="100"/>
          <a:sy n="66" d="100"/>
        </p:scale>
        <p:origin x="142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3FA7-7AC4-4A7D-AB2C-7FF3A4EA1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E0A67-45E1-4DB4-95DD-0A26C397F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64F56-7E02-45D9-BF1E-1EDBC9C9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45387-E8D6-498E-9F19-B4928CB4E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F9F27-74CF-4590-9ACD-D428A1B5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5138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3088D-BB81-4ED8-BF20-B2CAAC1C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4841-A482-483C-A0AD-9542F1B63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D28DC-93DB-45F4-86A4-5EC8AA271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6FA97-8440-44A2-8EF6-1F13746C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C3910-7700-4931-8574-64C76B0E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214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F7AFEA-C94B-4034-B9D4-277C3D9CF5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DFBF26-53A9-46B1-B7CD-3A7C2CA9D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79A4B-78C9-43E5-A2BF-408A5A30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58CF8-C7B0-4E4A-8EF2-0AAEE914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E75AD-4D2D-4CF6-87D6-4C309484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4719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D14AD-B33B-4AAD-8F55-186BF5A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AB33-390D-4526-AF50-CA953A958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D7F5D-2D43-4F7E-9567-FC7F8A200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D0A01-0D01-4C09-B306-59F53CA7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6DC69-BEA8-4D14-B155-AC6A6A7E0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8744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0BB9-853C-4272-AEBA-C4590CBA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3F8DC-3DE8-4646-9737-43D4A20BA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7BA25-5910-4970-8C4E-1810DB3A0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E6AF-8D1A-48EF-8A14-A78312C4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8723A-C280-45C3-AA34-70EC03D1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848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088-E0BE-43CA-B5D9-B96B7D8B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99C8-6622-46FE-BAE8-80C784B20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E7F7-2ECC-43ED-858E-EB64C62A0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9849F-1A97-4D37-85AB-B0855B7B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F1021-28A2-42E0-9339-64DC69E6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8546D-1BAB-4AC2-8B39-6B445552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9046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0695-CBCC-4A2D-98B8-D33018CBE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420BF-D56C-4DB8-86B6-19D02472E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97622-604E-423D-8F96-072D739E4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AAA8E-494A-4BBD-8522-B6DE5EA81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6C87B-3799-4D8F-AB30-1DE5180C9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14329-79B9-4F03-94DF-B86DAF51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473CF9-C0E7-4348-8295-127E3B79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8680A-3C9E-4A80-91B4-4B4C071C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16470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B3E92-DF26-4704-880C-9B55C317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AC335-40A1-4FE6-860B-BFEC1BB13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7AF3D-D74F-421B-8A08-2AD5FADD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616B0-38BD-4B08-8153-6096B969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8841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A45B69-C943-475B-894E-40C80507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2C402-2187-40D4-A38B-227442C3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4AE58-64F2-48D1-B40E-4795D4AC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85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E010-39E4-4347-BD9A-B86CA393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5F0D-DC30-4B8E-9949-0351C5D3D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0A0C5-0B48-41F2-94E4-72F272229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FE5B2-9703-4217-A8B0-C62791F61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38793-3882-4EB3-B3F3-B8868494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3845C-5BB6-46FC-B01B-0F1D33E0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9057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49CE-820F-43EE-AE84-3387BB35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BC6D46-C96B-4BCD-9E18-D690FCFE2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5083E-3A21-4B92-A15A-BB0991579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4F37E-C78D-4F7D-890B-143D0F4D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67EDE-3249-4C0A-B62E-71A6362A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9E52D-BE9A-4301-BA69-B9D83C09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588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E07430-ED28-470D-89E3-434ACB74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F86BF-7C59-4617-A8A3-4F104F02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309CB-63C0-4A4E-A9AA-B97C38941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9EAB-9507-44EE-BE3C-A13C81C2D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8FA3-0724-4F1E-AF61-6C14BD56F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229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.png"/><Relationship Id="rId18" Type="http://schemas.openxmlformats.org/officeDocument/2006/relationships/hyperlink" Target="https://www.flaticon.com/free-icon/laptop_689355" TargetMode="External"/><Relationship Id="rId3" Type="http://schemas.openxmlformats.org/officeDocument/2006/relationships/image" Target="../media/image10.svg"/><Relationship Id="rId21" Type="http://schemas.openxmlformats.org/officeDocument/2006/relationships/hyperlink" Target="https://www.flaticon.com/free-icon/paint-bucket_479311" TargetMode="External"/><Relationship Id="rId7" Type="http://schemas.openxmlformats.org/officeDocument/2006/relationships/hyperlink" Target="https://www.flaticon.com/free-icon/ssd_2422584" TargetMode="External"/><Relationship Id="rId12" Type="http://schemas.openxmlformats.org/officeDocument/2006/relationships/image" Target="../media/image20.png"/><Relationship Id="rId17" Type="http://schemas.openxmlformats.org/officeDocument/2006/relationships/image" Target="../media/image13.svg"/><Relationship Id="rId2" Type="http://schemas.openxmlformats.org/officeDocument/2006/relationships/image" Target="../media/image9.png"/><Relationship Id="rId16" Type="http://schemas.openxmlformats.org/officeDocument/2006/relationships/image" Target="../media/image12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microsoft.com/office/2017/06/relationships/model3d" Target="../media/model3d1.glb"/><Relationship Id="rId5" Type="http://schemas.openxmlformats.org/officeDocument/2006/relationships/image" Target="../media/image7.png"/><Relationship Id="rId15" Type="http://schemas.openxmlformats.org/officeDocument/2006/relationships/hyperlink" Target="https://www.flaticon.com/free-icon/anchor_619118" TargetMode="External"/><Relationship Id="rId10" Type="http://schemas.openxmlformats.org/officeDocument/2006/relationships/hyperlink" Target="https://www.flaticon.com/free-icon/hard-disc_2422482" TargetMode="External"/><Relationship Id="rId19" Type="http://schemas.openxmlformats.org/officeDocument/2006/relationships/image" Target="../media/image18.png"/><Relationship Id="rId4" Type="http://schemas.openxmlformats.org/officeDocument/2006/relationships/hyperlink" Target="https://www.flaticon.com/free-icon/motherboard_2422536" TargetMode="External"/><Relationship Id="rId9" Type="http://schemas.openxmlformats.org/officeDocument/2006/relationships/image" Target="../media/image6.svg"/><Relationship Id="rId1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roup 541">
            <a:extLst>
              <a:ext uri="{FF2B5EF4-FFF2-40B4-BE49-F238E27FC236}">
                <a16:creationId xmlns:a16="http://schemas.microsoft.com/office/drawing/2014/main" id="{15DDE756-C5BA-4043-976F-EB28259B15C2}"/>
              </a:ext>
            </a:extLst>
          </p:cNvPr>
          <p:cNvGrpSpPr/>
          <p:nvPr/>
        </p:nvGrpSpPr>
        <p:grpSpPr>
          <a:xfrm rot="300000">
            <a:off x="9677946" y="2163691"/>
            <a:ext cx="703380" cy="1626908"/>
            <a:chOff x="350966" y="3150700"/>
            <a:chExt cx="703380" cy="1626908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E93621B1-BBC1-40AA-B9ED-445261F704FC}"/>
                </a:ext>
              </a:extLst>
            </p:cNvPr>
            <p:cNvGrpSpPr/>
            <p:nvPr/>
          </p:nvGrpSpPr>
          <p:grpSpPr>
            <a:xfrm>
              <a:off x="350966" y="3953333"/>
              <a:ext cx="703380" cy="824275"/>
              <a:chOff x="350966" y="3953333"/>
              <a:chExt cx="703380" cy="824275"/>
            </a:xfrm>
          </p:grpSpPr>
          <p:pic>
            <p:nvPicPr>
              <p:cNvPr id="545" name="Graphic 544">
                <a:extLst>
                  <a:ext uri="{FF2B5EF4-FFF2-40B4-BE49-F238E27FC236}">
                    <a16:creationId xmlns:a16="http://schemas.microsoft.com/office/drawing/2014/main" id="{E820D1EB-49E4-4F67-856B-B67D48FFD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0966" y="4074228"/>
                <a:ext cx="703380" cy="703380"/>
              </a:xfrm>
              <a:prstGeom prst="rect">
                <a:avLst/>
              </a:prstGeom>
            </p:spPr>
          </p:pic>
          <p:sp>
            <p:nvSpPr>
              <p:cNvPr id="546" name="Rectangle: Rounded Corners 545">
                <a:extLst>
                  <a:ext uri="{FF2B5EF4-FFF2-40B4-BE49-F238E27FC236}">
                    <a16:creationId xmlns:a16="http://schemas.microsoft.com/office/drawing/2014/main" id="{C3AF8971-9181-45A5-83F7-B33B94F6D334}"/>
                  </a:ext>
                </a:extLst>
              </p:cNvPr>
              <p:cNvSpPr/>
              <p:nvPr/>
            </p:nvSpPr>
            <p:spPr>
              <a:xfrm>
                <a:off x="672039" y="3953333"/>
                <a:ext cx="61233" cy="135389"/>
              </a:xfrm>
              <a:custGeom>
                <a:avLst/>
                <a:gdLst>
                  <a:gd name="connsiteX0" fmla="*/ 0 w 61233"/>
                  <a:gd name="connsiteY0" fmla="*/ 30617 h 135389"/>
                  <a:gd name="connsiteX1" fmla="*/ 30617 w 61233"/>
                  <a:gd name="connsiteY1" fmla="*/ 0 h 135389"/>
                  <a:gd name="connsiteX2" fmla="*/ 30617 w 61233"/>
                  <a:gd name="connsiteY2" fmla="*/ 0 h 135389"/>
                  <a:gd name="connsiteX3" fmla="*/ 61234 w 61233"/>
                  <a:gd name="connsiteY3" fmla="*/ 30617 h 135389"/>
                  <a:gd name="connsiteX4" fmla="*/ 61233 w 61233"/>
                  <a:gd name="connsiteY4" fmla="*/ 104773 h 135389"/>
                  <a:gd name="connsiteX5" fmla="*/ 30616 w 61233"/>
                  <a:gd name="connsiteY5" fmla="*/ 135390 h 135389"/>
                  <a:gd name="connsiteX6" fmla="*/ 30617 w 61233"/>
                  <a:gd name="connsiteY6" fmla="*/ 135389 h 135389"/>
                  <a:gd name="connsiteX7" fmla="*/ 0 w 61233"/>
                  <a:gd name="connsiteY7" fmla="*/ 104772 h 135389"/>
                  <a:gd name="connsiteX8" fmla="*/ 0 w 61233"/>
                  <a:gd name="connsiteY8" fmla="*/ 30617 h 13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33" h="135389" extrusionOk="0">
                    <a:moveTo>
                      <a:pt x="0" y="30617"/>
                    </a:moveTo>
                    <a:cubicBezTo>
                      <a:pt x="-1030" y="13073"/>
                      <a:pt x="10721" y="1121"/>
                      <a:pt x="30617" y="0"/>
                    </a:cubicBezTo>
                    <a:lnTo>
                      <a:pt x="30617" y="0"/>
                    </a:lnTo>
                    <a:cubicBezTo>
                      <a:pt x="48392" y="182"/>
                      <a:pt x="59008" y="13779"/>
                      <a:pt x="61234" y="30617"/>
                    </a:cubicBezTo>
                    <a:cubicBezTo>
                      <a:pt x="60392" y="56158"/>
                      <a:pt x="60667" y="83181"/>
                      <a:pt x="61233" y="104773"/>
                    </a:cubicBezTo>
                    <a:cubicBezTo>
                      <a:pt x="58011" y="119919"/>
                      <a:pt x="49803" y="136478"/>
                      <a:pt x="30616" y="135390"/>
                    </a:cubicBezTo>
                    <a:lnTo>
                      <a:pt x="30617" y="135389"/>
                    </a:lnTo>
                    <a:cubicBezTo>
                      <a:pt x="14797" y="135518"/>
                      <a:pt x="1572" y="118447"/>
                      <a:pt x="0" y="104772"/>
                    </a:cubicBezTo>
                    <a:cubicBezTo>
                      <a:pt x="-1236" y="75495"/>
                      <a:pt x="-2795" y="45591"/>
                      <a:pt x="0" y="3061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44" name="Rectangle: Rounded Corners 543">
              <a:extLst>
                <a:ext uri="{FF2B5EF4-FFF2-40B4-BE49-F238E27FC236}">
                  <a16:creationId xmlns:a16="http://schemas.microsoft.com/office/drawing/2014/main" id="{C13FF800-A0F3-46E9-B299-1EE2BAADE85B}"/>
                </a:ext>
              </a:extLst>
            </p:cNvPr>
            <p:cNvSpPr/>
            <p:nvPr/>
          </p:nvSpPr>
          <p:spPr>
            <a:xfrm>
              <a:off x="674550" y="3150700"/>
              <a:ext cx="56210" cy="809996"/>
            </a:xfrm>
            <a:custGeom>
              <a:avLst/>
              <a:gdLst>
                <a:gd name="connsiteX0" fmla="*/ 0 w 56210"/>
                <a:gd name="connsiteY0" fmla="*/ 28105 h 809996"/>
                <a:gd name="connsiteX1" fmla="*/ 28105 w 56210"/>
                <a:gd name="connsiteY1" fmla="*/ 0 h 809996"/>
                <a:gd name="connsiteX2" fmla="*/ 28105 w 56210"/>
                <a:gd name="connsiteY2" fmla="*/ 0 h 809996"/>
                <a:gd name="connsiteX3" fmla="*/ 56210 w 56210"/>
                <a:gd name="connsiteY3" fmla="*/ 28105 h 809996"/>
                <a:gd name="connsiteX4" fmla="*/ 56210 w 56210"/>
                <a:gd name="connsiteY4" fmla="*/ 420074 h 809996"/>
                <a:gd name="connsiteX5" fmla="*/ 56210 w 56210"/>
                <a:gd name="connsiteY5" fmla="*/ 781891 h 809996"/>
                <a:gd name="connsiteX6" fmla="*/ 28105 w 56210"/>
                <a:gd name="connsiteY6" fmla="*/ 809996 h 809996"/>
                <a:gd name="connsiteX7" fmla="*/ 28105 w 56210"/>
                <a:gd name="connsiteY7" fmla="*/ 809996 h 809996"/>
                <a:gd name="connsiteX8" fmla="*/ 0 w 56210"/>
                <a:gd name="connsiteY8" fmla="*/ 781891 h 809996"/>
                <a:gd name="connsiteX9" fmla="*/ 0 w 56210"/>
                <a:gd name="connsiteY9" fmla="*/ 420074 h 809996"/>
                <a:gd name="connsiteX10" fmla="*/ 0 w 56210"/>
                <a:gd name="connsiteY10" fmla="*/ 28105 h 80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10" h="809996" extrusionOk="0">
                  <a:moveTo>
                    <a:pt x="0" y="28105"/>
                  </a:moveTo>
                  <a:cubicBezTo>
                    <a:pt x="-953" y="11995"/>
                    <a:pt x="11178" y="527"/>
                    <a:pt x="28105" y="0"/>
                  </a:cubicBezTo>
                  <a:lnTo>
                    <a:pt x="28105" y="0"/>
                  </a:lnTo>
                  <a:cubicBezTo>
                    <a:pt x="44583" y="201"/>
                    <a:pt x="54370" y="12641"/>
                    <a:pt x="56210" y="28105"/>
                  </a:cubicBezTo>
                  <a:cubicBezTo>
                    <a:pt x="37290" y="130740"/>
                    <a:pt x="57664" y="248438"/>
                    <a:pt x="56210" y="420074"/>
                  </a:cubicBezTo>
                  <a:cubicBezTo>
                    <a:pt x="54756" y="591710"/>
                    <a:pt x="69990" y="604409"/>
                    <a:pt x="56210" y="781891"/>
                  </a:cubicBezTo>
                  <a:cubicBezTo>
                    <a:pt x="58348" y="797667"/>
                    <a:pt x="44019" y="809190"/>
                    <a:pt x="28105" y="809996"/>
                  </a:cubicBezTo>
                  <a:lnTo>
                    <a:pt x="28105" y="809996"/>
                  </a:lnTo>
                  <a:cubicBezTo>
                    <a:pt x="10750" y="809715"/>
                    <a:pt x="-2209" y="799493"/>
                    <a:pt x="0" y="781891"/>
                  </a:cubicBezTo>
                  <a:cubicBezTo>
                    <a:pt x="-9838" y="662609"/>
                    <a:pt x="-14461" y="525623"/>
                    <a:pt x="0" y="420074"/>
                  </a:cubicBezTo>
                  <a:cubicBezTo>
                    <a:pt x="14461" y="314525"/>
                    <a:pt x="9508" y="140467"/>
                    <a:pt x="0" y="28105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C47B1723-76B3-49B4-8467-3C9B85E33C0C}"/>
              </a:ext>
            </a:extLst>
          </p:cNvPr>
          <p:cNvGrpSpPr/>
          <p:nvPr/>
        </p:nvGrpSpPr>
        <p:grpSpPr>
          <a:xfrm rot="300000">
            <a:off x="1675570" y="2170472"/>
            <a:ext cx="703380" cy="1626908"/>
            <a:chOff x="350966" y="3150700"/>
            <a:chExt cx="703380" cy="1626908"/>
          </a:xfrm>
        </p:grpSpPr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BDCFFE15-8975-4BE6-A9F6-EB9657D44C51}"/>
                </a:ext>
              </a:extLst>
            </p:cNvPr>
            <p:cNvGrpSpPr/>
            <p:nvPr/>
          </p:nvGrpSpPr>
          <p:grpSpPr>
            <a:xfrm>
              <a:off x="350966" y="3953333"/>
              <a:ext cx="703380" cy="824275"/>
              <a:chOff x="350966" y="3953333"/>
              <a:chExt cx="703380" cy="824275"/>
            </a:xfrm>
          </p:grpSpPr>
          <p:pic>
            <p:nvPicPr>
              <p:cNvPr id="525" name="Graphic 524">
                <a:extLst>
                  <a:ext uri="{FF2B5EF4-FFF2-40B4-BE49-F238E27FC236}">
                    <a16:creationId xmlns:a16="http://schemas.microsoft.com/office/drawing/2014/main" id="{089D97B2-BCF7-4D44-B0D2-B478811AA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0966" y="4074228"/>
                <a:ext cx="703380" cy="703380"/>
              </a:xfrm>
              <a:prstGeom prst="rect">
                <a:avLst/>
              </a:prstGeom>
            </p:spPr>
          </p:pic>
          <p:sp>
            <p:nvSpPr>
              <p:cNvPr id="527" name="Rectangle: Rounded Corners 526">
                <a:extLst>
                  <a:ext uri="{FF2B5EF4-FFF2-40B4-BE49-F238E27FC236}">
                    <a16:creationId xmlns:a16="http://schemas.microsoft.com/office/drawing/2014/main" id="{01278CA4-6CFE-4DE5-B01F-4D6C2273D745}"/>
                  </a:ext>
                </a:extLst>
              </p:cNvPr>
              <p:cNvSpPr/>
              <p:nvPr/>
            </p:nvSpPr>
            <p:spPr>
              <a:xfrm>
                <a:off x="672039" y="3953333"/>
                <a:ext cx="61233" cy="135389"/>
              </a:xfrm>
              <a:custGeom>
                <a:avLst/>
                <a:gdLst>
                  <a:gd name="connsiteX0" fmla="*/ 0 w 61233"/>
                  <a:gd name="connsiteY0" fmla="*/ 30617 h 135389"/>
                  <a:gd name="connsiteX1" fmla="*/ 30617 w 61233"/>
                  <a:gd name="connsiteY1" fmla="*/ 0 h 135389"/>
                  <a:gd name="connsiteX2" fmla="*/ 30617 w 61233"/>
                  <a:gd name="connsiteY2" fmla="*/ 0 h 135389"/>
                  <a:gd name="connsiteX3" fmla="*/ 61234 w 61233"/>
                  <a:gd name="connsiteY3" fmla="*/ 30617 h 135389"/>
                  <a:gd name="connsiteX4" fmla="*/ 61233 w 61233"/>
                  <a:gd name="connsiteY4" fmla="*/ 104773 h 135389"/>
                  <a:gd name="connsiteX5" fmla="*/ 30616 w 61233"/>
                  <a:gd name="connsiteY5" fmla="*/ 135390 h 135389"/>
                  <a:gd name="connsiteX6" fmla="*/ 30617 w 61233"/>
                  <a:gd name="connsiteY6" fmla="*/ 135389 h 135389"/>
                  <a:gd name="connsiteX7" fmla="*/ 0 w 61233"/>
                  <a:gd name="connsiteY7" fmla="*/ 104772 h 135389"/>
                  <a:gd name="connsiteX8" fmla="*/ 0 w 61233"/>
                  <a:gd name="connsiteY8" fmla="*/ 30617 h 13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33" h="135389" extrusionOk="0">
                    <a:moveTo>
                      <a:pt x="0" y="30617"/>
                    </a:moveTo>
                    <a:cubicBezTo>
                      <a:pt x="-1030" y="13073"/>
                      <a:pt x="10721" y="1121"/>
                      <a:pt x="30617" y="0"/>
                    </a:cubicBezTo>
                    <a:lnTo>
                      <a:pt x="30617" y="0"/>
                    </a:lnTo>
                    <a:cubicBezTo>
                      <a:pt x="48392" y="182"/>
                      <a:pt x="59008" y="13779"/>
                      <a:pt x="61234" y="30617"/>
                    </a:cubicBezTo>
                    <a:cubicBezTo>
                      <a:pt x="60392" y="56158"/>
                      <a:pt x="60667" y="83181"/>
                      <a:pt x="61233" y="104773"/>
                    </a:cubicBezTo>
                    <a:cubicBezTo>
                      <a:pt x="58011" y="119919"/>
                      <a:pt x="49803" y="136478"/>
                      <a:pt x="30616" y="135390"/>
                    </a:cubicBezTo>
                    <a:lnTo>
                      <a:pt x="30617" y="135389"/>
                    </a:lnTo>
                    <a:cubicBezTo>
                      <a:pt x="14797" y="135518"/>
                      <a:pt x="1572" y="118447"/>
                      <a:pt x="0" y="104772"/>
                    </a:cubicBezTo>
                    <a:cubicBezTo>
                      <a:pt x="-1236" y="75495"/>
                      <a:pt x="-2795" y="45591"/>
                      <a:pt x="0" y="3061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30" name="Rectangle: Rounded Corners 529">
              <a:extLst>
                <a:ext uri="{FF2B5EF4-FFF2-40B4-BE49-F238E27FC236}">
                  <a16:creationId xmlns:a16="http://schemas.microsoft.com/office/drawing/2014/main" id="{155E256C-F365-4E0D-9B12-F2D2E425452A}"/>
                </a:ext>
              </a:extLst>
            </p:cNvPr>
            <p:cNvSpPr/>
            <p:nvPr/>
          </p:nvSpPr>
          <p:spPr>
            <a:xfrm>
              <a:off x="674550" y="3150700"/>
              <a:ext cx="56210" cy="809996"/>
            </a:xfrm>
            <a:custGeom>
              <a:avLst/>
              <a:gdLst>
                <a:gd name="connsiteX0" fmla="*/ 0 w 56210"/>
                <a:gd name="connsiteY0" fmla="*/ 28105 h 809996"/>
                <a:gd name="connsiteX1" fmla="*/ 28105 w 56210"/>
                <a:gd name="connsiteY1" fmla="*/ 0 h 809996"/>
                <a:gd name="connsiteX2" fmla="*/ 28105 w 56210"/>
                <a:gd name="connsiteY2" fmla="*/ 0 h 809996"/>
                <a:gd name="connsiteX3" fmla="*/ 56210 w 56210"/>
                <a:gd name="connsiteY3" fmla="*/ 28105 h 809996"/>
                <a:gd name="connsiteX4" fmla="*/ 56210 w 56210"/>
                <a:gd name="connsiteY4" fmla="*/ 420074 h 809996"/>
                <a:gd name="connsiteX5" fmla="*/ 56210 w 56210"/>
                <a:gd name="connsiteY5" fmla="*/ 781891 h 809996"/>
                <a:gd name="connsiteX6" fmla="*/ 28105 w 56210"/>
                <a:gd name="connsiteY6" fmla="*/ 809996 h 809996"/>
                <a:gd name="connsiteX7" fmla="*/ 28105 w 56210"/>
                <a:gd name="connsiteY7" fmla="*/ 809996 h 809996"/>
                <a:gd name="connsiteX8" fmla="*/ 0 w 56210"/>
                <a:gd name="connsiteY8" fmla="*/ 781891 h 809996"/>
                <a:gd name="connsiteX9" fmla="*/ 0 w 56210"/>
                <a:gd name="connsiteY9" fmla="*/ 420074 h 809996"/>
                <a:gd name="connsiteX10" fmla="*/ 0 w 56210"/>
                <a:gd name="connsiteY10" fmla="*/ 28105 h 80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10" h="809996" extrusionOk="0">
                  <a:moveTo>
                    <a:pt x="0" y="28105"/>
                  </a:moveTo>
                  <a:cubicBezTo>
                    <a:pt x="-953" y="11995"/>
                    <a:pt x="11178" y="527"/>
                    <a:pt x="28105" y="0"/>
                  </a:cubicBezTo>
                  <a:lnTo>
                    <a:pt x="28105" y="0"/>
                  </a:lnTo>
                  <a:cubicBezTo>
                    <a:pt x="44583" y="201"/>
                    <a:pt x="54370" y="12641"/>
                    <a:pt x="56210" y="28105"/>
                  </a:cubicBezTo>
                  <a:cubicBezTo>
                    <a:pt x="37290" y="130740"/>
                    <a:pt x="57664" y="248438"/>
                    <a:pt x="56210" y="420074"/>
                  </a:cubicBezTo>
                  <a:cubicBezTo>
                    <a:pt x="54756" y="591710"/>
                    <a:pt x="69990" y="604409"/>
                    <a:pt x="56210" y="781891"/>
                  </a:cubicBezTo>
                  <a:cubicBezTo>
                    <a:pt x="58348" y="797667"/>
                    <a:pt x="44019" y="809190"/>
                    <a:pt x="28105" y="809996"/>
                  </a:cubicBezTo>
                  <a:lnTo>
                    <a:pt x="28105" y="809996"/>
                  </a:lnTo>
                  <a:cubicBezTo>
                    <a:pt x="10750" y="809715"/>
                    <a:pt x="-2209" y="799493"/>
                    <a:pt x="0" y="781891"/>
                  </a:cubicBezTo>
                  <a:cubicBezTo>
                    <a:pt x="-9838" y="662609"/>
                    <a:pt x="-14461" y="525623"/>
                    <a:pt x="0" y="420074"/>
                  </a:cubicBezTo>
                  <a:cubicBezTo>
                    <a:pt x="14461" y="314525"/>
                    <a:pt x="9508" y="140467"/>
                    <a:pt x="0" y="28105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170417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170330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315194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5321058" y="291250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7472828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258198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9640566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9641423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4723826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686719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9041443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8986026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6875424" y="364842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4703499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253121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5F93EDEF-20A2-4115-AAA8-97CB821A9B2A}"/>
              </a:ext>
            </a:extLst>
          </p:cNvPr>
          <p:cNvGrpSpPr/>
          <p:nvPr/>
        </p:nvGrpSpPr>
        <p:grpSpPr>
          <a:xfrm>
            <a:off x="1892791" y="3737892"/>
            <a:ext cx="75459" cy="178828"/>
            <a:chOff x="675261" y="3794442"/>
            <a:chExt cx="75459" cy="178828"/>
          </a:xfrm>
        </p:grpSpPr>
        <p:sp>
          <p:nvSpPr>
            <p:cNvPr id="528" name="Rectangle: Rounded Corners 527">
              <a:extLst>
                <a:ext uri="{FF2B5EF4-FFF2-40B4-BE49-F238E27FC236}">
                  <a16:creationId xmlns:a16="http://schemas.microsoft.com/office/drawing/2014/main" id="{6FC8B030-9063-4137-BF40-5D1CEDE4C698}"/>
                </a:ext>
              </a:extLst>
            </p:cNvPr>
            <p:cNvSpPr/>
            <p:nvPr/>
          </p:nvSpPr>
          <p:spPr>
            <a:xfrm rot="281112">
              <a:off x="675261" y="3837881"/>
              <a:ext cx="61233" cy="135389"/>
            </a:xfrm>
            <a:custGeom>
              <a:avLst/>
              <a:gdLst>
                <a:gd name="connsiteX0" fmla="*/ 0 w 61233"/>
                <a:gd name="connsiteY0" fmla="*/ 30617 h 135389"/>
                <a:gd name="connsiteX1" fmla="*/ 30617 w 61233"/>
                <a:gd name="connsiteY1" fmla="*/ 0 h 135389"/>
                <a:gd name="connsiteX2" fmla="*/ 30617 w 61233"/>
                <a:gd name="connsiteY2" fmla="*/ 0 h 135389"/>
                <a:gd name="connsiteX3" fmla="*/ 61234 w 61233"/>
                <a:gd name="connsiteY3" fmla="*/ 30617 h 135389"/>
                <a:gd name="connsiteX4" fmla="*/ 61233 w 61233"/>
                <a:gd name="connsiteY4" fmla="*/ 104773 h 135389"/>
                <a:gd name="connsiteX5" fmla="*/ 30616 w 61233"/>
                <a:gd name="connsiteY5" fmla="*/ 135390 h 135389"/>
                <a:gd name="connsiteX6" fmla="*/ 30617 w 61233"/>
                <a:gd name="connsiteY6" fmla="*/ 135389 h 135389"/>
                <a:gd name="connsiteX7" fmla="*/ 0 w 61233"/>
                <a:gd name="connsiteY7" fmla="*/ 104772 h 135389"/>
                <a:gd name="connsiteX8" fmla="*/ 0 w 61233"/>
                <a:gd name="connsiteY8" fmla="*/ 30617 h 1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33" h="135389" extrusionOk="0">
                  <a:moveTo>
                    <a:pt x="0" y="30617"/>
                  </a:moveTo>
                  <a:cubicBezTo>
                    <a:pt x="-1030" y="13073"/>
                    <a:pt x="10721" y="1121"/>
                    <a:pt x="30617" y="0"/>
                  </a:cubicBezTo>
                  <a:lnTo>
                    <a:pt x="30617" y="0"/>
                  </a:lnTo>
                  <a:cubicBezTo>
                    <a:pt x="48392" y="182"/>
                    <a:pt x="59008" y="13779"/>
                    <a:pt x="61234" y="30617"/>
                  </a:cubicBezTo>
                  <a:cubicBezTo>
                    <a:pt x="60392" y="56158"/>
                    <a:pt x="60667" y="83181"/>
                    <a:pt x="61233" y="104773"/>
                  </a:cubicBezTo>
                  <a:cubicBezTo>
                    <a:pt x="58011" y="119919"/>
                    <a:pt x="49803" y="136478"/>
                    <a:pt x="30616" y="135390"/>
                  </a:cubicBezTo>
                  <a:lnTo>
                    <a:pt x="30617" y="135389"/>
                  </a:lnTo>
                  <a:cubicBezTo>
                    <a:pt x="14797" y="135518"/>
                    <a:pt x="1572" y="118447"/>
                    <a:pt x="0" y="104772"/>
                  </a:cubicBezTo>
                  <a:cubicBezTo>
                    <a:pt x="-1236" y="75495"/>
                    <a:pt x="-2795" y="45591"/>
                    <a:pt x="0" y="3061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685FB065-F2F2-47E1-B41E-808945F02F28}"/>
                </a:ext>
              </a:extLst>
            </p:cNvPr>
            <p:cNvSpPr/>
            <p:nvPr/>
          </p:nvSpPr>
          <p:spPr>
            <a:xfrm>
              <a:off x="678720" y="3794442"/>
              <a:ext cx="72000" cy="7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FA4626E6-BF06-4EF9-8206-088B59960B17}"/>
              </a:ext>
            </a:extLst>
          </p:cNvPr>
          <p:cNvGrpSpPr/>
          <p:nvPr/>
        </p:nvGrpSpPr>
        <p:grpSpPr>
          <a:xfrm>
            <a:off x="9895866" y="3735523"/>
            <a:ext cx="75459" cy="178828"/>
            <a:chOff x="675261" y="3794442"/>
            <a:chExt cx="75459" cy="178828"/>
          </a:xfrm>
        </p:grpSpPr>
        <p:sp>
          <p:nvSpPr>
            <p:cNvPr id="535" name="Rectangle: Rounded Corners 534">
              <a:extLst>
                <a:ext uri="{FF2B5EF4-FFF2-40B4-BE49-F238E27FC236}">
                  <a16:creationId xmlns:a16="http://schemas.microsoft.com/office/drawing/2014/main" id="{F43F3F87-8F06-421D-8BE8-495DD3856AC2}"/>
                </a:ext>
              </a:extLst>
            </p:cNvPr>
            <p:cNvSpPr/>
            <p:nvPr/>
          </p:nvSpPr>
          <p:spPr>
            <a:xfrm rot="281112">
              <a:off x="675261" y="3837881"/>
              <a:ext cx="61233" cy="135389"/>
            </a:xfrm>
            <a:custGeom>
              <a:avLst/>
              <a:gdLst>
                <a:gd name="connsiteX0" fmla="*/ 0 w 61233"/>
                <a:gd name="connsiteY0" fmla="*/ 30617 h 135389"/>
                <a:gd name="connsiteX1" fmla="*/ 30617 w 61233"/>
                <a:gd name="connsiteY1" fmla="*/ 0 h 135389"/>
                <a:gd name="connsiteX2" fmla="*/ 30617 w 61233"/>
                <a:gd name="connsiteY2" fmla="*/ 0 h 135389"/>
                <a:gd name="connsiteX3" fmla="*/ 61234 w 61233"/>
                <a:gd name="connsiteY3" fmla="*/ 30617 h 135389"/>
                <a:gd name="connsiteX4" fmla="*/ 61233 w 61233"/>
                <a:gd name="connsiteY4" fmla="*/ 104773 h 135389"/>
                <a:gd name="connsiteX5" fmla="*/ 30616 w 61233"/>
                <a:gd name="connsiteY5" fmla="*/ 135390 h 135389"/>
                <a:gd name="connsiteX6" fmla="*/ 30617 w 61233"/>
                <a:gd name="connsiteY6" fmla="*/ 135389 h 135389"/>
                <a:gd name="connsiteX7" fmla="*/ 0 w 61233"/>
                <a:gd name="connsiteY7" fmla="*/ 104772 h 135389"/>
                <a:gd name="connsiteX8" fmla="*/ 0 w 61233"/>
                <a:gd name="connsiteY8" fmla="*/ 30617 h 1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33" h="135389" extrusionOk="0">
                  <a:moveTo>
                    <a:pt x="0" y="30617"/>
                  </a:moveTo>
                  <a:cubicBezTo>
                    <a:pt x="-1030" y="13073"/>
                    <a:pt x="10721" y="1121"/>
                    <a:pt x="30617" y="0"/>
                  </a:cubicBezTo>
                  <a:lnTo>
                    <a:pt x="30617" y="0"/>
                  </a:lnTo>
                  <a:cubicBezTo>
                    <a:pt x="48392" y="182"/>
                    <a:pt x="59008" y="13779"/>
                    <a:pt x="61234" y="30617"/>
                  </a:cubicBezTo>
                  <a:cubicBezTo>
                    <a:pt x="60392" y="56158"/>
                    <a:pt x="60667" y="83181"/>
                    <a:pt x="61233" y="104773"/>
                  </a:cubicBezTo>
                  <a:cubicBezTo>
                    <a:pt x="58011" y="119919"/>
                    <a:pt x="49803" y="136478"/>
                    <a:pt x="30616" y="135390"/>
                  </a:cubicBezTo>
                  <a:lnTo>
                    <a:pt x="30617" y="135389"/>
                  </a:lnTo>
                  <a:cubicBezTo>
                    <a:pt x="14797" y="135518"/>
                    <a:pt x="1572" y="118447"/>
                    <a:pt x="0" y="104772"/>
                  </a:cubicBezTo>
                  <a:cubicBezTo>
                    <a:pt x="-1236" y="75495"/>
                    <a:pt x="-2795" y="45591"/>
                    <a:pt x="0" y="3061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753ED66E-8CA0-4AC1-88F7-CEDC15BF256B}"/>
                </a:ext>
              </a:extLst>
            </p:cNvPr>
            <p:cNvSpPr/>
            <p:nvPr/>
          </p:nvSpPr>
          <p:spPr>
            <a:xfrm>
              <a:off x="678720" y="3794442"/>
              <a:ext cx="72000" cy="7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3137952" y="684808"/>
            <a:ext cx="594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15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3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3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3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9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3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0.00873 0.1324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62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95833E-6 2.22222E-6 L -0.00873 0.13241 " pathEditMode="relative" rAng="0" ptsTypes="AA">
                                      <p:cBhvr>
                                        <p:cTn id="50" dur="13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62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00"/>
                            </p:stCondLst>
                            <p:childTnLst>
                              <p:par>
                                <p:cTn id="58" presetID="8" presetClass="emph" presetSubtype="0" repeatCount="indefinite" accel="5000" decel="5000" autoRev="1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59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accel="5000" decel="5000" autoRev="1" fill="remove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600000">
                                      <p:cBhvr>
                                        <p:cTn id="61" dur="8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/>
      <p:bldP spid="504" grpId="0" animBg="1"/>
      <p:bldP spid="514" grpId="0" animBg="1"/>
      <p:bldP spid="515" grpId="0" animBg="1"/>
      <p:bldP spid="516" grpId="0" animBg="1"/>
      <p:bldP spid="518" grpId="0" animBg="1"/>
      <p:bldP spid="519" grpId="0" animBg="1"/>
      <p:bldP spid="521" grpId="0" animBg="1"/>
      <p:bldP spid="522" grpId="0" animBg="1"/>
      <p:bldP spid="5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651">
            <a:extLst>
              <a:ext uri="{FF2B5EF4-FFF2-40B4-BE49-F238E27FC236}">
                <a16:creationId xmlns:a16="http://schemas.microsoft.com/office/drawing/2014/main" id="{1ACDC029-2E24-40EE-95D4-6E5A5CE4399C}"/>
              </a:ext>
            </a:extLst>
          </p:cNvPr>
          <p:cNvSpPr/>
          <p:nvPr/>
        </p:nvSpPr>
        <p:spPr>
          <a:xfrm>
            <a:off x="0" y="0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B37092A-34AF-4ADF-AE5B-24902FF9767E}"/>
              </a:ext>
            </a:extLst>
          </p:cNvPr>
          <p:cNvCxnSpPr>
            <a:cxnSpLocks/>
          </p:cNvCxnSpPr>
          <p:nvPr/>
        </p:nvCxnSpPr>
        <p:spPr>
          <a:xfrm>
            <a:off x="10907736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6963B9D-B340-4AA3-AC1C-449081E68F6E}"/>
              </a:ext>
            </a:extLst>
          </p:cNvPr>
          <p:cNvCxnSpPr>
            <a:cxnSpLocks/>
          </p:cNvCxnSpPr>
          <p:nvPr/>
        </p:nvCxnSpPr>
        <p:spPr>
          <a:xfrm>
            <a:off x="11158262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DECEBE3-5822-4722-B728-AD960033AF2B}"/>
              </a:ext>
            </a:extLst>
          </p:cNvPr>
          <p:cNvCxnSpPr>
            <a:cxnSpLocks/>
          </p:cNvCxnSpPr>
          <p:nvPr/>
        </p:nvCxnSpPr>
        <p:spPr>
          <a:xfrm>
            <a:off x="8256270" y="5427937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42C83B7-4A3B-47FC-909D-64911B813C8F}"/>
              </a:ext>
            </a:extLst>
          </p:cNvPr>
          <p:cNvCxnSpPr>
            <a:cxnSpLocks/>
          </p:cNvCxnSpPr>
          <p:nvPr/>
        </p:nvCxnSpPr>
        <p:spPr>
          <a:xfrm flipV="1">
            <a:off x="9038541" y="4488179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744B1C0-87B0-4EAE-B3B0-D690FFB3B8FD}"/>
              </a:ext>
            </a:extLst>
          </p:cNvPr>
          <p:cNvCxnSpPr>
            <a:cxnSpLocks/>
          </p:cNvCxnSpPr>
          <p:nvPr/>
        </p:nvCxnSpPr>
        <p:spPr>
          <a:xfrm flipV="1">
            <a:off x="9905320" y="3482772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A1B021C5-30A0-436B-8B31-29B68945B035}"/>
              </a:ext>
            </a:extLst>
          </p:cNvPr>
          <p:cNvSpPr/>
          <p:nvPr/>
        </p:nvSpPr>
        <p:spPr>
          <a:xfrm>
            <a:off x="9868223" y="347729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9BA5BD-F2BF-4146-B8F7-C10F52D2B3DD}"/>
              </a:ext>
            </a:extLst>
          </p:cNvPr>
          <p:cNvCxnSpPr>
            <a:cxnSpLocks/>
          </p:cNvCxnSpPr>
          <p:nvPr/>
        </p:nvCxnSpPr>
        <p:spPr>
          <a:xfrm flipV="1">
            <a:off x="993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C0FB7-A729-43DE-BC79-4FB215F5F98E}"/>
              </a:ext>
            </a:extLst>
          </p:cNvPr>
          <p:cNvCxnSpPr>
            <a:cxnSpLocks/>
          </p:cNvCxnSpPr>
          <p:nvPr/>
        </p:nvCxnSpPr>
        <p:spPr>
          <a:xfrm flipV="1">
            <a:off x="10112046" y="0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71A15E-3728-426A-8771-C2B8FB9878C0}"/>
              </a:ext>
            </a:extLst>
          </p:cNvPr>
          <p:cNvCxnSpPr>
            <a:cxnSpLocks/>
          </p:cNvCxnSpPr>
          <p:nvPr/>
        </p:nvCxnSpPr>
        <p:spPr>
          <a:xfrm flipV="1">
            <a:off x="10292046" y="540197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E38EB66-48B9-474D-875D-5A51E484D76E}"/>
              </a:ext>
            </a:extLst>
          </p:cNvPr>
          <p:cNvCxnSpPr>
            <a:cxnSpLocks/>
          </p:cNvCxnSpPr>
          <p:nvPr/>
        </p:nvCxnSpPr>
        <p:spPr>
          <a:xfrm flipV="1">
            <a:off x="1047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9D3868-E3C8-47E8-83AD-3DDCC0DFF250}"/>
              </a:ext>
            </a:extLst>
          </p:cNvPr>
          <p:cNvCxnSpPr>
            <a:cxnSpLocks/>
          </p:cNvCxnSpPr>
          <p:nvPr/>
        </p:nvCxnSpPr>
        <p:spPr>
          <a:xfrm flipV="1">
            <a:off x="10652046" y="0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4CD086-4FFC-49D0-A48B-968805905A0F}"/>
              </a:ext>
            </a:extLst>
          </p:cNvPr>
          <p:cNvCxnSpPr>
            <a:cxnSpLocks/>
          </p:cNvCxnSpPr>
          <p:nvPr/>
        </p:nvCxnSpPr>
        <p:spPr>
          <a:xfrm flipV="1">
            <a:off x="10832692" y="838200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8A4C07-A69B-4BA6-940C-F4F46CA5D868}"/>
              </a:ext>
            </a:extLst>
          </p:cNvPr>
          <p:cNvCxnSpPr>
            <a:cxnSpLocks/>
          </p:cNvCxnSpPr>
          <p:nvPr/>
        </p:nvCxnSpPr>
        <p:spPr>
          <a:xfrm flipV="1">
            <a:off x="11012046" y="1066800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FA2CA3-0E30-4FA6-AE51-347FAF88A187}"/>
              </a:ext>
            </a:extLst>
          </p:cNvPr>
          <p:cNvCxnSpPr>
            <a:cxnSpLocks/>
          </p:cNvCxnSpPr>
          <p:nvPr/>
        </p:nvCxnSpPr>
        <p:spPr>
          <a:xfrm flipH="1">
            <a:off x="11013192" y="556423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A15182C-F577-4D76-8F92-16B53E837261}"/>
              </a:ext>
            </a:extLst>
          </p:cNvPr>
          <p:cNvCxnSpPr>
            <a:cxnSpLocks/>
          </p:cNvCxnSpPr>
          <p:nvPr/>
        </p:nvCxnSpPr>
        <p:spPr>
          <a:xfrm flipH="1">
            <a:off x="10843508" y="223046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119DD6A-4437-4CD9-9E9B-675EEA890638}"/>
              </a:ext>
            </a:extLst>
          </p:cNvPr>
          <p:cNvCxnSpPr>
            <a:cxnSpLocks/>
          </p:cNvCxnSpPr>
          <p:nvPr/>
        </p:nvCxnSpPr>
        <p:spPr>
          <a:xfrm flipV="1">
            <a:off x="9605021" y="0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0DC58D-44E6-4B86-B9B1-31FD8B91207D}"/>
              </a:ext>
            </a:extLst>
          </p:cNvPr>
          <p:cNvCxnSpPr>
            <a:cxnSpLocks/>
          </p:cNvCxnSpPr>
          <p:nvPr/>
        </p:nvCxnSpPr>
        <p:spPr>
          <a:xfrm flipH="1" flipV="1">
            <a:off x="9605022" y="668849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929CE9D-788B-46F9-9F6F-88469B422CAA}"/>
              </a:ext>
            </a:extLst>
          </p:cNvPr>
          <p:cNvCxnSpPr>
            <a:cxnSpLocks/>
          </p:cNvCxnSpPr>
          <p:nvPr/>
        </p:nvCxnSpPr>
        <p:spPr>
          <a:xfrm>
            <a:off x="9183190" y="1906225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FC0DF1-508F-4F7F-848B-6E9BAF18BD3E}"/>
              </a:ext>
            </a:extLst>
          </p:cNvPr>
          <p:cNvCxnSpPr>
            <a:cxnSpLocks/>
          </p:cNvCxnSpPr>
          <p:nvPr/>
        </p:nvCxnSpPr>
        <p:spPr>
          <a:xfrm flipH="1" flipV="1">
            <a:off x="8495535" y="1226653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6BE460A-DDB9-4A63-8BDD-7F6DBE4B3EA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1" y="0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5692126-3019-453A-9249-5F45F530F60C}"/>
              </a:ext>
            </a:extLst>
          </p:cNvPr>
          <p:cNvCxnSpPr>
            <a:cxnSpLocks/>
          </p:cNvCxnSpPr>
          <p:nvPr/>
        </p:nvCxnSpPr>
        <p:spPr>
          <a:xfrm>
            <a:off x="9120188" y="2086225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91FB09F-428B-4F94-991D-721F5E99D2CD}"/>
              </a:ext>
            </a:extLst>
          </p:cNvPr>
          <p:cNvCxnSpPr>
            <a:cxnSpLocks/>
          </p:cNvCxnSpPr>
          <p:nvPr/>
        </p:nvCxnSpPr>
        <p:spPr>
          <a:xfrm flipH="1" flipV="1">
            <a:off x="8324525" y="1336867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64A006-14F0-4492-8CDF-B710F677A82B}"/>
              </a:ext>
            </a:extLst>
          </p:cNvPr>
          <p:cNvCxnSpPr>
            <a:cxnSpLocks/>
          </p:cNvCxnSpPr>
          <p:nvPr/>
        </p:nvCxnSpPr>
        <p:spPr>
          <a:xfrm flipV="1">
            <a:off x="8319786" y="0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AEF546A-093B-4EBB-95F2-3435CAEC5811}"/>
              </a:ext>
            </a:extLst>
          </p:cNvPr>
          <p:cNvCxnSpPr>
            <a:cxnSpLocks/>
          </p:cNvCxnSpPr>
          <p:nvPr/>
        </p:nvCxnSpPr>
        <p:spPr>
          <a:xfrm>
            <a:off x="8996376" y="2266225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366703B-D8D5-438A-9DBA-FCD7332CCCC3}"/>
              </a:ext>
            </a:extLst>
          </p:cNvPr>
          <p:cNvCxnSpPr>
            <a:cxnSpLocks/>
          </p:cNvCxnSpPr>
          <p:nvPr/>
        </p:nvCxnSpPr>
        <p:spPr>
          <a:xfrm>
            <a:off x="8551288" y="184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814953C-4254-415A-89B9-F37094A26ECB}"/>
              </a:ext>
            </a:extLst>
          </p:cNvPr>
          <p:cNvCxnSpPr>
            <a:cxnSpLocks/>
          </p:cNvCxnSpPr>
          <p:nvPr/>
        </p:nvCxnSpPr>
        <p:spPr>
          <a:xfrm>
            <a:off x="7040695" y="1847850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7C4BCEC-BD65-4C1D-BBD6-87EE37836AA2}"/>
              </a:ext>
            </a:extLst>
          </p:cNvPr>
          <p:cNvCxnSpPr>
            <a:cxnSpLocks/>
          </p:cNvCxnSpPr>
          <p:nvPr/>
        </p:nvCxnSpPr>
        <p:spPr>
          <a:xfrm>
            <a:off x="8919965" y="2446225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2F949EE-F662-4C6F-8CA7-92E24E820338}"/>
              </a:ext>
            </a:extLst>
          </p:cNvPr>
          <p:cNvCxnSpPr>
            <a:cxnSpLocks/>
          </p:cNvCxnSpPr>
          <p:nvPr/>
        </p:nvCxnSpPr>
        <p:spPr>
          <a:xfrm>
            <a:off x="8472496" y="202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B38EC85-FA0F-44A5-8193-F80432879214}"/>
              </a:ext>
            </a:extLst>
          </p:cNvPr>
          <p:cNvCxnSpPr>
            <a:cxnSpLocks/>
          </p:cNvCxnSpPr>
          <p:nvPr/>
        </p:nvCxnSpPr>
        <p:spPr>
          <a:xfrm>
            <a:off x="7040695" y="2027850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A265A56-6067-469E-A665-0AF0EC4F4051}"/>
              </a:ext>
            </a:extLst>
          </p:cNvPr>
          <p:cNvCxnSpPr>
            <a:cxnSpLocks/>
          </p:cNvCxnSpPr>
          <p:nvPr/>
        </p:nvCxnSpPr>
        <p:spPr>
          <a:xfrm>
            <a:off x="8859884" y="2626161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B1DD62-A780-42AC-BAD1-C95016E838F9}"/>
              </a:ext>
            </a:extLst>
          </p:cNvPr>
          <p:cNvCxnSpPr>
            <a:cxnSpLocks/>
          </p:cNvCxnSpPr>
          <p:nvPr/>
        </p:nvCxnSpPr>
        <p:spPr>
          <a:xfrm>
            <a:off x="8530926" y="2349491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45E8078-27A1-45B2-BA83-C321CA06DC96}"/>
              </a:ext>
            </a:extLst>
          </p:cNvPr>
          <p:cNvCxnSpPr>
            <a:cxnSpLocks/>
          </p:cNvCxnSpPr>
          <p:nvPr/>
        </p:nvCxnSpPr>
        <p:spPr>
          <a:xfrm>
            <a:off x="7040695" y="2350081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92BE71-A21F-4520-A899-B100173FB14B}"/>
              </a:ext>
            </a:extLst>
          </p:cNvPr>
          <p:cNvCxnSpPr>
            <a:cxnSpLocks/>
          </p:cNvCxnSpPr>
          <p:nvPr/>
        </p:nvCxnSpPr>
        <p:spPr>
          <a:xfrm>
            <a:off x="11512146" y="1882905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ED666B-0291-424F-9E10-700C4D03694B}"/>
              </a:ext>
            </a:extLst>
          </p:cNvPr>
          <p:cNvCxnSpPr>
            <a:cxnSpLocks/>
          </p:cNvCxnSpPr>
          <p:nvPr/>
        </p:nvCxnSpPr>
        <p:spPr>
          <a:xfrm>
            <a:off x="11498704" y="2064180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ABB4A4-27A2-454E-B704-82FC4E5BCE1F}"/>
              </a:ext>
            </a:extLst>
          </p:cNvPr>
          <p:cNvCxnSpPr>
            <a:cxnSpLocks/>
          </p:cNvCxnSpPr>
          <p:nvPr/>
        </p:nvCxnSpPr>
        <p:spPr>
          <a:xfrm>
            <a:off x="11498704" y="2238935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0CFB610-354B-44C4-917A-6007137C87EB}"/>
              </a:ext>
            </a:extLst>
          </p:cNvPr>
          <p:cNvCxnSpPr>
            <a:cxnSpLocks/>
          </p:cNvCxnSpPr>
          <p:nvPr/>
        </p:nvCxnSpPr>
        <p:spPr>
          <a:xfrm>
            <a:off x="11512146" y="2425285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3248359-C4EB-4A13-9578-2B848518CE70}"/>
              </a:ext>
            </a:extLst>
          </p:cNvPr>
          <p:cNvCxnSpPr>
            <a:cxnSpLocks/>
          </p:cNvCxnSpPr>
          <p:nvPr/>
        </p:nvCxnSpPr>
        <p:spPr>
          <a:xfrm>
            <a:off x="11512146" y="2602110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0FF9E52-BB48-4936-A71D-72F2E9932DCD}"/>
              </a:ext>
            </a:extLst>
          </p:cNvPr>
          <p:cNvCxnSpPr>
            <a:cxnSpLocks/>
          </p:cNvCxnSpPr>
          <p:nvPr/>
        </p:nvCxnSpPr>
        <p:spPr>
          <a:xfrm>
            <a:off x="11498703" y="2789901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9148AE2-497B-4CA5-918E-FF56DD5E8AD5}"/>
              </a:ext>
            </a:extLst>
          </p:cNvPr>
          <p:cNvCxnSpPr>
            <a:cxnSpLocks/>
          </p:cNvCxnSpPr>
          <p:nvPr/>
        </p:nvCxnSpPr>
        <p:spPr>
          <a:xfrm>
            <a:off x="11498704" y="296528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82C549-E50E-4F84-A35C-2A409B041E0B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0" y="2966431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B760ABB-D68F-4910-A601-191265C00ECC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8" y="2791985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800D2C4-2DFD-47A4-813A-A739942A3BEE}"/>
              </a:ext>
            </a:extLst>
          </p:cNvPr>
          <p:cNvCxnSpPr>
            <a:cxnSpLocks/>
          </p:cNvCxnSpPr>
          <p:nvPr/>
        </p:nvCxnSpPr>
        <p:spPr>
          <a:xfrm flipV="1">
            <a:off x="12013592" y="1558261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6CE59664-1560-4678-9B61-76F17FD42099}"/>
              </a:ext>
            </a:extLst>
          </p:cNvPr>
          <p:cNvSpPr/>
          <p:nvPr/>
        </p:nvSpPr>
        <p:spPr>
          <a:xfrm rot="5400000">
            <a:off x="10397100" y="718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A8BDF47-C8BA-40C7-BDF8-5AD048B84C15}"/>
              </a:ext>
            </a:extLst>
          </p:cNvPr>
          <p:cNvSpPr/>
          <p:nvPr/>
        </p:nvSpPr>
        <p:spPr>
          <a:xfrm rot="5400000">
            <a:off x="10226408" y="39490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23F3F674-DC95-4FD7-88D2-017707A3CFAE}"/>
              </a:ext>
            </a:extLst>
          </p:cNvPr>
          <p:cNvCxnSpPr>
            <a:cxnSpLocks/>
          </p:cNvCxnSpPr>
          <p:nvPr/>
        </p:nvCxnSpPr>
        <p:spPr>
          <a:xfrm flipH="1" flipV="1">
            <a:off x="3762945" y="4088110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A7A9407-1467-4FCA-AC74-FB687079D4F2}"/>
              </a:ext>
            </a:extLst>
          </p:cNvPr>
          <p:cNvCxnSpPr>
            <a:cxnSpLocks/>
          </p:cNvCxnSpPr>
          <p:nvPr/>
        </p:nvCxnSpPr>
        <p:spPr>
          <a:xfrm flipV="1">
            <a:off x="3947401" y="4088110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C27F4F-15CA-4B36-B095-8B8456A7C10F}"/>
              </a:ext>
            </a:extLst>
          </p:cNvPr>
          <p:cNvCxnSpPr>
            <a:cxnSpLocks/>
            <a:endCxn id="320" idx="6"/>
          </p:cNvCxnSpPr>
          <p:nvPr/>
        </p:nvCxnSpPr>
        <p:spPr>
          <a:xfrm flipH="1" flipV="1">
            <a:off x="4126247" y="4316663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43D1B26-32D5-4624-A9C5-FF5119AFCC02}"/>
              </a:ext>
            </a:extLst>
          </p:cNvPr>
          <p:cNvCxnSpPr>
            <a:cxnSpLocks/>
            <a:endCxn id="321" idx="6"/>
          </p:cNvCxnSpPr>
          <p:nvPr/>
        </p:nvCxnSpPr>
        <p:spPr>
          <a:xfrm flipH="1" flipV="1">
            <a:off x="4306968" y="4683401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6115D68E-0657-4B4E-A927-16A3F24E1065}"/>
              </a:ext>
            </a:extLst>
          </p:cNvPr>
          <p:cNvCxnSpPr>
            <a:cxnSpLocks/>
          </p:cNvCxnSpPr>
          <p:nvPr/>
        </p:nvCxnSpPr>
        <p:spPr>
          <a:xfrm flipV="1">
            <a:off x="4492319" y="4441082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99C166-C12B-4350-90C2-59C655A0A522}"/>
              </a:ext>
            </a:extLst>
          </p:cNvPr>
          <p:cNvCxnSpPr>
            <a:cxnSpLocks/>
          </p:cNvCxnSpPr>
          <p:nvPr/>
        </p:nvCxnSpPr>
        <p:spPr>
          <a:xfrm flipV="1">
            <a:off x="4666794" y="4076201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91468FA-2EF4-4ADE-AC54-26D4E3FC3AEC}"/>
              </a:ext>
            </a:extLst>
          </p:cNvPr>
          <p:cNvCxnSpPr>
            <a:cxnSpLocks/>
          </p:cNvCxnSpPr>
          <p:nvPr/>
        </p:nvCxnSpPr>
        <p:spPr>
          <a:xfrm flipV="1">
            <a:off x="4847401" y="4076202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D40BE3A8-2235-401E-BED8-D93A223B5B9F}"/>
              </a:ext>
            </a:extLst>
          </p:cNvPr>
          <p:cNvSpPr/>
          <p:nvPr/>
        </p:nvSpPr>
        <p:spPr>
          <a:xfrm rot="5400000">
            <a:off x="4052447" y="41693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7559B1A8-3906-4E1C-8F2F-A13D94A96648}"/>
              </a:ext>
            </a:extLst>
          </p:cNvPr>
          <p:cNvSpPr/>
          <p:nvPr/>
        </p:nvSpPr>
        <p:spPr>
          <a:xfrm rot="5400000">
            <a:off x="4233168" y="453607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3915E97-94A7-4361-B9FA-ABF156B99A5F}"/>
              </a:ext>
            </a:extLst>
          </p:cNvPr>
          <p:cNvSpPr/>
          <p:nvPr/>
        </p:nvSpPr>
        <p:spPr>
          <a:xfrm rot="5400000">
            <a:off x="4414149" y="42937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AB4D4EB-73FF-4437-94CE-362603319AE8}"/>
              </a:ext>
            </a:extLst>
          </p:cNvPr>
          <p:cNvCxnSpPr>
            <a:cxnSpLocks/>
          </p:cNvCxnSpPr>
          <p:nvPr/>
        </p:nvCxnSpPr>
        <p:spPr>
          <a:xfrm flipH="1">
            <a:off x="2919955" y="525902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EC3EF87-13A3-4C84-BEE4-51750D5A99E8}"/>
              </a:ext>
            </a:extLst>
          </p:cNvPr>
          <p:cNvCxnSpPr>
            <a:cxnSpLocks/>
          </p:cNvCxnSpPr>
          <p:nvPr/>
        </p:nvCxnSpPr>
        <p:spPr>
          <a:xfrm>
            <a:off x="2716779" y="5038725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771B2F99-8C7B-4E7C-83C8-9B1C8E9ECDA8}"/>
              </a:ext>
            </a:extLst>
          </p:cNvPr>
          <p:cNvCxnSpPr>
            <a:cxnSpLocks/>
          </p:cNvCxnSpPr>
          <p:nvPr/>
        </p:nvCxnSpPr>
        <p:spPr>
          <a:xfrm flipV="1">
            <a:off x="2716779" y="4059340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ACB3347-E83F-493C-A7E1-D9D6D67D794F}"/>
              </a:ext>
            </a:extLst>
          </p:cNvPr>
          <p:cNvCxnSpPr>
            <a:cxnSpLocks/>
          </p:cNvCxnSpPr>
          <p:nvPr/>
        </p:nvCxnSpPr>
        <p:spPr>
          <a:xfrm>
            <a:off x="8669554" y="2806097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9B5B7EA-8B47-48BA-9EA1-5963817D5F05}"/>
              </a:ext>
            </a:extLst>
          </p:cNvPr>
          <p:cNvCxnSpPr>
            <a:cxnSpLocks/>
          </p:cNvCxnSpPr>
          <p:nvPr/>
        </p:nvCxnSpPr>
        <p:spPr>
          <a:xfrm flipV="1">
            <a:off x="8016263" y="2805796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D9021D8-9EAF-4C6E-A86E-83AA75EA5ABA}"/>
              </a:ext>
            </a:extLst>
          </p:cNvPr>
          <p:cNvCxnSpPr>
            <a:cxnSpLocks/>
          </p:cNvCxnSpPr>
          <p:nvPr/>
        </p:nvCxnSpPr>
        <p:spPr>
          <a:xfrm flipV="1">
            <a:off x="8964505" y="2985970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D048E3F-6EC1-465A-8263-C39F033D9D86}"/>
              </a:ext>
            </a:extLst>
          </p:cNvPr>
          <p:cNvCxnSpPr>
            <a:cxnSpLocks/>
          </p:cNvCxnSpPr>
          <p:nvPr/>
        </p:nvCxnSpPr>
        <p:spPr>
          <a:xfrm>
            <a:off x="5275925" y="5237281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511616F4-6E77-4CE1-906A-5C739982A1A8}"/>
              </a:ext>
            </a:extLst>
          </p:cNvPr>
          <p:cNvCxnSpPr>
            <a:cxnSpLocks/>
          </p:cNvCxnSpPr>
          <p:nvPr/>
        </p:nvCxnSpPr>
        <p:spPr>
          <a:xfrm>
            <a:off x="5340144" y="5417217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18977B9-C413-44D9-8400-7AF67E9DE5F2}"/>
              </a:ext>
            </a:extLst>
          </p:cNvPr>
          <p:cNvCxnSpPr>
            <a:cxnSpLocks/>
          </p:cNvCxnSpPr>
          <p:nvPr/>
        </p:nvCxnSpPr>
        <p:spPr>
          <a:xfrm>
            <a:off x="7534276" y="55971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B6006E7-ED97-4B0D-BF95-23679E9FA611}"/>
              </a:ext>
            </a:extLst>
          </p:cNvPr>
          <p:cNvCxnSpPr>
            <a:cxnSpLocks/>
          </p:cNvCxnSpPr>
          <p:nvPr/>
        </p:nvCxnSpPr>
        <p:spPr>
          <a:xfrm>
            <a:off x="8201113" y="5235812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2FDB313E-45D9-4517-B858-B0FC7973C5D2}"/>
              </a:ext>
            </a:extLst>
          </p:cNvPr>
          <p:cNvCxnSpPr>
            <a:cxnSpLocks/>
          </p:cNvCxnSpPr>
          <p:nvPr/>
        </p:nvCxnSpPr>
        <p:spPr>
          <a:xfrm flipV="1">
            <a:off x="8515350" y="4780584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E8E907F4-7F12-410A-AC24-35130A297981}"/>
              </a:ext>
            </a:extLst>
          </p:cNvPr>
          <p:cNvCxnSpPr>
            <a:cxnSpLocks/>
          </p:cNvCxnSpPr>
          <p:nvPr/>
        </p:nvCxnSpPr>
        <p:spPr>
          <a:xfrm flipH="1" flipV="1">
            <a:off x="8960585" y="3260437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F20FFCF6-7E33-48C3-BDC5-BB323D66A477}"/>
              </a:ext>
            </a:extLst>
          </p:cNvPr>
          <p:cNvSpPr/>
          <p:nvPr/>
        </p:nvSpPr>
        <p:spPr>
          <a:xfrm rot="5400000">
            <a:off x="7909321" y="32078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7401A04-ACC9-4313-AA97-041C68435D11}"/>
              </a:ext>
            </a:extLst>
          </p:cNvPr>
          <p:cNvCxnSpPr>
            <a:cxnSpLocks/>
          </p:cNvCxnSpPr>
          <p:nvPr/>
        </p:nvCxnSpPr>
        <p:spPr>
          <a:xfrm>
            <a:off x="5340144" y="5597152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6380DEEA-8347-4B23-815E-C6963179BAF0}"/>
              </a:ext>
            </a:extLst>
          </p:cNvPr>
          <p:cNvCxnSpPr>
            <a:cxnSpLocks/>
          </p:cNvCxnSpPr>
          <p:nvPr/>
        </p:nvCxnSpPr>
        <p:spPr>
          <a:xfrm>
            <a:off x="5340144" y="6317282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E02C956-D130-4BDC-8DFF-C18C9991867C}"/>
              </a:ext>
            </a:extLst>
          </p:cNvPr>
          <p:cNvCxnSpPr>
            <a:cxnSpLocks/>
          </p:cNvCxnSpPr>
          <p:nvPr/>
        </p:nvCxnSpPr>
        <p:spPr>
          <a:xfrm>
            <a:off x="5553897" y="6548438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2837180-BD2F-48A9-9A4B-358999D1ACAF}"/>
              </a:ext>
            </a:extLst>
          </p:cNvPr>
          <p:cNvCxnSpPr>
            <a:cxnSpLocks/>
          </p:cNvCxnSpPr>
          <p:nvPr/>
        </p:nvCxnSpPr>
        <p:spPr>
          <a:xfrm flipV="1">
            <a:off x="5350562" y="6137152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7241AF3-F432-4B6F-8B48-37412CB52C70}"/>
              </a:ext>
            </a:extLst>
          </p:cNvPr>
          <p:cNvCxnSpPr>
            <a:cxnSpLocks/>
          </p:cNvCxnSpPr>
          <p:nvPr/>
        </p:nvCxnSpPr>
        <p:spPr>
          <a:xfrm>
            <a:off x="5457439" y="6137152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6FA8977-D9F9-4DE7-A518-C8CD4294AA70}"/>
              </a:ext>
            </a:extLst>
          </p:cNvPr>
          <p:cNvCxnSpPr>
            <a:cxnSpLocks/>
          </p:cNvCxnSpPr>
          <p:nvPr/>
        </p:nvCxnSpPr>
        <p:spPr>
          <a:xfrm>
            <a:off x="5757863" y="6447025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8C56D77-F694-4AA7-8853-464060ECB051}"/>
              </a:ext>
            </a:extLst>
          </p:cNvPr>
          <p:cNvCxnSpPr>
            <a:cxnSpLocks/>
          </p:cNvCxnSpPr>
          <p:nvPr/>
        </p:nvCxnSpPr>
        <p:spPr>
          <a:xfrm flipV="1">
            <a:off x="5353666" y="5954943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8060CCA-076A-413F-8198-30B2DEA2D403}"/>
              </a:ext>
            </a:extLst>
          </p:cNvPr>
          <p:cNvCxnSpPr>
            <a:cxnSpLocks/>
          </p:cNvCxnSpPr>
          <p:nvPr/>
        </p:nvCxnSpPr>
        <p:spPr>
          <a:xfrm>
            <a:off x="6007899" y="5954945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309F0344-30DA-426D-A356-93A4E2B495AD}"/>
              </a:ext>
            </a:extLst>
          </p:cNvPr>
          <p:cNvSpPr/>
          <p:nvPr/>
        </p:nvSpPr>
        <p:spPr>
          <a:xfrm rot="5400000">
            <a:off x="6193013" y="61699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C89C02E-A165-4B54-A20E-E2066AC01823}"/>
              </a:ext>
            </a:extLst>
          </p:cNvPr>
          <p:cNvSpPr/>
          <p:nvPr/>
        </p:nvSpPr>
        <p:spPr>
          <a:xfrm rot="5400000">
            <a:off x="5968082" y="552371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392D0202-0340-4933-9E13-2C3FEB6019C3}"/>
              </a:ext>
            </a:extLst>
          </p:cNvPr>
          <p:cNvSpPr/>
          <p:nvPr/>
        </p:nvSpPr>
        <p:spPr>
          <a:xfrm rot="5400000">
            <a:off x="7417562" y="55316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4C2E58C-181E-481A-A9A7-80B6876FC104}"/>
              </a:ext>
            </a:extLst>
          </p:cNvPr>
          <p:cNvCxnSpPr>
            <a:cxnSpLocks/>
          </p:cNvCxnSpPr>
          <p:nvPr/>
        </p:nvCxnSpPr>
        <p:spPr>
          <a:xfrm>
            <a:off x="5353666" y="5777282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21471FC-853F-4550-B173-3727D5F90204}"/>
              </a:ext>
            </a:extLst>
          </p:cNvPr>
          <p:cNvCxnSpPr>
            <a:cxnSpLocks/>
          </p:cNvCxnSpPr>
          <p:nvPr/>
        </p:nvCxnSpPr>
        <p:spPr>
          <a:xfrm>
            <a:off x="6340337" y="5777282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80E1FD1-C5BC-4B3A-8A55-88B0927BD67E}"/>
              </a:ext>
            </a:extLst>
          </p:cNvPr>
          <p:cNvCxnSpPr>
            <a:cxnSpLocks/>
          </p:cNvCxnSpPr>
          <p:nvPr/>
        </p:nvCxnSpPr>
        <p:spPr>
          <a:xfrm>
            <a:off x="6492737" y="5929682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A00584C8-84D9-4A17-8B13-2A24D59E0E14}"/>
              </a:ext>
            </a:extLst>
          </p:cNvPr>
          <p:cNvSpPr/>
          <p:nvPr/>
        </p:nvSpPr>
        <p:spPr>
          <a:xfrm>
            <a:off x="9547824" y="5439025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63505CDD-80A3-4BD3-810E-9E2653B1C9E3}"/>
              </a:ext>
            </a:extLst>
          </p:cNvPr>
          <p:cNvCxnSpPr>
            <a:cxnSpLocks/>
          </p:cNvCxnSpPr>
          <p:nvPr/>
        </p:nvCxnSpPr>
        <p:spPr>
          <a:xfrm>
            <a:off x="9265214" y="5743339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BE151DF8-565A-4BE9-A649-BB60DBD49573}"/>
              </a:ext>
            </a:extLst>
          </p:cNvPr>
          <p:cNvSpPr/>
          <p:nvPr/>
        </p:nvSpPr>
        <p:spPr>
          <a:xfrm rot="5400000">
            <a:off x="9148500" y="56778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A24289E-C607-4AA7-A56F-A1B7DF8C2656}"/>
              </a:ext>
            </a:extLst>
          </p:cNvPr>
          <p:cNvCxnSpPr>
            <a:cxnSpLocks/>
          </p:cNvCxnSpPr>
          <p:nvPr/>
        </p:nvCxnSpPr>
        <p:spPr>
          <a:xfrm>
            <a:off x="9338249" y="5552938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5417BD4-C941-4A92-8E78-B423595A331E}"/>
              </a:ext>
            </a:extLst>
          </p:cNvPr>
          <p:cNvCxnSpPr>
            <a:cxnSpLocks/>
          </p:cNvCxnSpPr>
          <p:nvPr/>
        </p:nvCxnSpPr>
        <p:spPr>
          <a:xfrm flipV="1">
            <a:off x="9328341" y="4596178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1DC4BF55-9A9A-46C7-8BC2-B39CBC4B4F55}"/>
              </a:ext>
            </a:extLst>
          </p:cNvPr>
          <p:cNvCxnSpPr>
            <a:cxnSpLocks/>
          </p:cNvCxnSpPr>
          <p:nvPr/>
        </p:nvCxnSpPr>
        <p:spPr>
          <a:xfrm flipH="1" flipV="1">
            <a:off x="9324203" y="5438554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A448552-FA62-4F6D-838A-EB68BC944927}"/>
              </a:ext>
            </a:extLst>
          </p:cNvPr>
          <p:cNvCxnSpPr>
            <a:cxnSpLocks/>
          </p:cNvCxnSpPr>
          <p:nvPr/>
        </p:nvCxnSpPr>
        <p:spPr>
          <a:xfrm>
            <a:off x="9338440" y="5560013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74EB50CC-6F7C-4F52-AE24-1C760FAAF9D0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4" y="3505638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1F484C9A-354E-49CC-92BA-D6B0B94AB412}"/>
              </a:ext>
            </a:extLst>
          </p:cNvPr>
          <p:cNvSpPr/>
          <p:nvPr/>
        </p:nvSpPr>
        <p:spPr>
          <a:xfrm>
            <a:off x="9795758" y="179991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83A23464-B917-4142-9489-45A4936EA062}"/>
              </a:ext>
            </a:extLst>
          </p:cNvPr>
          <p:cNvCxnSpPr>
            <a:cxnSpLocks/>
          </p:cNvCxnSpPr>
          <p:nvPr/>
        </p:nvCxnSpPr>
        <p:spPr>
          <a:xfrm flipH="1">
            <a:off x="10272747" y="179991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9AC9423-F256-4B6B-905F-991D049527A2}"/>
              </a:ext>
            </a:extLst>
          </p:cNvPr>
          <p:cNvCxnSpPr>
            <a:cxnSpLocks/>
          </p:cNvCxnSpPr>
          <p:nvPr/>
        </p:nvCxnSpPr>
        <p:spPr>
          <a:xfrm flipH="1">
            <a:off x="10177497" y="204956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2DEE8CD7-96BB-46A5-87EA-F56C3EF9EBD5}"/>
              </a:ext>
            </a:extLst>
          </p:cNvPr>
          <p:cNvSpPr/>
          <p:nvPr/>
        </p:nvSpPr>
        <p:spPr>
          <a:xfrm>
            <a:off x="10020747" y="197604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8F751BD-96DD-443F-BE13-79352A17B348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0" y="281913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915BEC8E-30D7-44A4-8D37-3660C6250A5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6" y="281082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BEA8FA6-5526-4B2C-A3D6-45AB935C6A1A}"/>
              </a:ext>
            </a:extLst>
          </p:cNvPr>
          <p:cNvSpPr/>
          <p:nvPr/>
        </p:nvSpPr>
        <p:spPr>
          <a:xfrm rot="5400000">
            <a:off x="10707321" y="260672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19095B6-9D94-4A6E-91AF-CCF0F12C9EC8}"/>
              </a:ext>
            </a:extLst>
          </p:cNvPr>
          <p:cNvCxnSpPr>
            <a:cxnSpLocks/>
          </p:cNvCxnSpPr>
          <p:nvPr/>
        </p:nvCxnSpPr>
        <p:spPr>
          <a:xfrm flipH="1">
            <a:off x="10771336" y="210299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17192CBF-E163-4D4E-B306-C213EC205101}"/>
              </a:ext>
            </a:extLst>
          </p:cNvPr>
          <p:cNvCxnSpPr>
            <a:cxnSpLocks/>
            <a:endCxn id="493" idx="7"/>
          </p:cNvCxnSpPr>
          <p:nvPr/>
        </p:nvCxnSpPr>
        <p:spPr>
          <a:xfrm flipH="1">
            <a:off x="10609460" y="210299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3787B231-21B2-4AC4-8203-E2AD0D05A613}"/>
              </a:ext>
            </a:extLst>
          </p:cNvPr>
          <p:cNvSpPr/>
          <p:nvPr/>
        </p:nvSpPr>
        <p:spPr>
          <a:xfrm>
            <a:off x="10483476" y="22791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4D044D93-9687-4F1B-872F-58615FFB41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6" y="254065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1FA40173-E363-4423-B7C0-14C2AA2FC584}"/>
              </a:ext>
            </a:extLst>
          </p:cNvPr>
          <p:cNvCxnSpPr>
            <a:cxnSpLocks/>
          </p:cNvCxnSpPr>
          <p:nvPr/>
        </p:nvCxnSpPr>
        <p:spPr>
          <a:xfrm>
            <a:off x="10155898" y="254065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FBA64665-4CDF-41E2-B625-37963C6C7B50}"/>
              </a:ext>
            </a:extLst>
          </p:cNvPr>
          <p:cNvSpPr/>
          <p:nvPr/>
        </p:nvSpPr>
        <p:spPr>
          <a:xfrm rot="10800000">
            <a:off x="10322884" y="260482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88EB2794-44F0-4880-A0D9-FAF6548E9498}"/>
              </a:ext>
            </a:extLst>
          </p:cNvPr>
          <p:cNvCxnSpPr>
            <a:cxnSpLocks/>
          </p:cNvCxnSpPr>
          <p:nvPr/>
        </p:nvCxnSpPr>
        <p:spPr>
          <a:xfrm>
            <a:off x="10155898" y="268419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Oval 497">
            <a:extLst>
              <a:ext uri="{FF2B5EF4-FFF2-40B4-BE49-F238E27FC236}">
                <a16:creationId xmlns:a16="http://schemas.microsoft.com/office/drawing/2014/main" id="{B33E897C-CB76-4638-BF25-23EFF6AE7943}"/>
              </a:ext>
            </a:extLst>
          </p:cNvPr>
          <p:cNvSpPr/>
          <p:nvPr/>
        </p:nvSpPr>
        <p:spPr>
          <a:xfrm>
            <a:off x="10019483" y="229231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8DE7B1F-5964-4AA0-90B0-06B10EE72C83}"/>
              </a:ext>
            </a:extLst>
          </p:cNvPr>
          <p:cNvSpPr/>
          <p:nvPr/>
        </p:nvSpPr>
        <p:spPr>
          <a:xfrm>
            <a:off x="10072522" y="287176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508414FA-B209-4816-A804-3AA772BCBCD9}"/>
              </a:ext>
            </a:extLst>
          </p:cNvPr>
          <p:cNvSpPr/>
          <p:nvPr/>
        </p:nvSpPr>
        <p:spPr>
          <a:xfrm>
            <a:off x="10524747" y="20063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3D02E47E-42DD-4FDF-9F76-0AFC9B247F01}"/>
              </a:ext>
            </a:extLst>
          </p:cNvPr>
          <p:cNvSpPr/>
          <p:nvPr/>
        </p:nvSpPr>
        <p:spPr>
          <a:xfrm>
            <a:off x="10837659" y="23279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B77873A-0BD5-4587-A445-62AA50F64BFB}"/>
              </a:ext>
            </a:extLst>
          </p:cNvPr>
          <p:cNvSpPr/>
          <p:nvPr/>
        </p:nvSpPr>
        <p:spPr>
          <a:xfrm>
            <a:off x="3631647" y="515102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BA952C6-4B9E-4031-9ED9-91E3346D2178}"/>
              </a:ext>
            </a:extLst>
          </p:cNvPr>
          <p:cNvCxnSpPr>
            <a:cxnSpLocks/>
          </p:cNvCxnSpPr>
          <p:nvPr/>
        </p:nvCxnSpPr>
        <p:spPr>
          <a:xfrm flipH="1">
            <a:off x="4108636" y="515102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427DA31-176F-40B8-A27E-930CA9779092}"/>
              </a:ext>
            </a:extLst>
          </p:cNvPr>
          <p:cNvCxnSpPr>
            <a:cxnSpLocks/>
          </p:cNvCxnSpPr>
          <p:nvPr/>
        </p:nvCxnSpPr>
        <p:spPr>
          <a:xfrm flipH="1">
            <a:off x="4013386" y="540067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C9E79F19-B1EE-4AB7-99D5-DEEFFD859CEF}"/>
              </a:ext>
            </a:extLst>
          </p:cNvPr>
          <p:cNvSpPr/>
          <p:nvPr/>
        </p:nvSpPr>
        <p:spPr>
          <a:xfrm>
            <a:off x="3856636" y="532715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76C5854-E01E-487B-9D58-468E0257BCB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29" y="617024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5E8434C-19B5-4E70-A3C3-7F4B9A5390F7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5" y="616193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4D5C89A9-E43F-474C-B00C-4A47B6DA9BFC}"/>
              </a:ext>
            </a:extLst>
          </p:cNvPr>
          <p:cNvSpPr/>
          <p:nvPr/>
        </p:nvSpPr>
        <p:spPr>
          <a:xfrm rot="5400000">
            <a:off x="4543210" y="595783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C8E2DBA-8749-484B-859C-D0D3F51B4CA7}"/>
              </a:ext>
            </a:extLst>
          </p:cNvPr>
          <p:cNvCxnSpPr>
            <a:cxnSpLocks/>
          </p:cNvCxnSpPr>
          <p:nvPr/>
        </p:nvCxnSpPr>
        <p:spPr>
          <a:xfrm flipH="1">
            <a:off x="4607225" y="545410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98F59D-DE47-4D01-9875-EC41149E5F7A}"/>
              </a:ext>
            </a:extLst>
          </p:cNvPr>
          <p:cNvCxnSpPr>
            <a:cxnSpLocks/>
            <a:endCxn id="511" idx="7"/>
          </p:cNvCxnSpPr>
          <p:nvPr/>
        </p:nvCxnSpPr>
        <p:spPr>
          <a:xfrm flipH="1">
            <a:off x="4445349" y="545410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C49EBD61-69D6-46CF-BC5B-C5AC94F2B548}"/>
              </a:ext>
            </a:extLst>
          </p:cNvPr>
          <p:cNvSpPr/>
          <p:nvPr/>
        </p:nvSpPr>
        <p:spPr>
          <a:xfrm>
            <a:off x="4319365" y="56302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74B0DB4-6C3C-4BB3-BAE6-11C8592BEF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5" y="589176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F9A4C52-9CC4-48FD-B830-C6F29DC1EFCB}"/>
              </a:ext>
            </a:extLst>
          </p:cNvPr>
          <p:cNvCxnSpPr>
            <a:cxnSpLocks/>
          </p:cNvCxnSpPr>
          <p:nvPr/>
        </p:nvCxnSpPr>
        <p:spPr>
          <a:xfrm>
            <a:off x="3991787" y="589176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E4032D08-72CF-4066-88D6-7E46D69ECF91}"/>
              </a:ext>
            </a:extLst>
          </p:cNvPr>
          <p:cNvSpPr/>
          <p:nvPr/>
        </p:nvSpPr>
        <p:spPr>
          <a:xfrm rot="10800000">
            <a:off x="4158773" y="5955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4D9F3404-9ADC-46D7-AA72-07D76A1DBEFE}"/>
              </a:ext>
            </a:extLst>
          </p:cNvPr>
          <p:cNvCxnSpPr>
            <a:cxnSpLocks/>
          </p:cNvCxnSpPr>
          <p:nvPr/>
        </p:nvCxnSpPr>
        <p:spPr>
          <a:xfrm>
            <a:off x="3991787" y="603530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451305A7-7B0F-4B1F-9741-0124F1F90305}"/>
              </a:ext>
            </a:extLst>
          </p:cNvPr>
          <p:cNvSpPr/>
          <p:nvPr/>
        </p:nvSpPr>
        <p:spPr>
          <a:xfrm>
            <a:off x="3855372" y="564342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BA84F2B-CA16-4233-B00D-47F158FCA8B5}"/>
              </a:ext>
            </a:extLst>
          </p:cNvPr>
          <p:cNvSpPr/>
          <p:nvPr/>
        </p:nvSpPr>
        <p:spPr>
          <a:xfrm>
            <a:off x="3908411" y="622287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F6D770F-AABF-4F1B-95A4-DE0956F4A5F1}"/>
              </a:ext>
            </a:extLst>
          </p:cNvPr>
          <p:cNvSpPr/>
          <p:nvPr/>
        </p:nvSpPr>
        <p:spPr>
          <a:xfrm>
            <a:off x="4360636" y="53574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9112D12-659A-48B5-90E5-E2D451AA59FA}"/>
              </a:ext>
            </a:extLst>
          </p:cNvPr>
          <p:cNvCxnSpPr>
            <a:cxnSpLocks/>
          </p:cNvCxnSpPr>
          <p:nvPr/>
        </p:nvCxnSpPr>
        <p:spPr>
          <a:xfrm>
            <a:off x="10839624" y="5872474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>
            <a:extLst>
              <a:ext uri="{FF2B5EF4-FFF2-40B4-BE49-F238E27FC236}">
                <a16:creationId xmlns:a16="http://schemas.microsoft.com/office/drawing/2014/main" id="{0323F999-A76C-4ED2-A6DD-0FDB54278863}"/>
              </a:ext>
            </a:extLst>
          </p:cNvPr>
          <p:cNvSpPr/>
          <p:nvPr/>
        </p:nvSpPr>
        <p:spPr>
          <a:xfrm>
            <a:off x="4673548" y="567901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3666B1F7-B5E3-4A4C-952F-B3A9220BF9D3}"/>
              </a:ext>
            </a:extLst>
          </p:cNvPr>
          <p:cNvSpPr/>
          <p:nvPr/>
        </p:nvSpPr>
        <p:spPr>
          <a:xfrm>
            <a:off x="7974660" y="5107119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15067086-0B5B-4A1D-9A1C-2E17FA680E62}"/>
              </a:ext>
            </a:extLst>
          </p:cNvPr>
          <p:cNvSpPr/>
          <p:nvPr/>
        </p:nvSpPr>
        <p:spPr>
          <a:xfrm rot="5400000">
            <a:off x="8065486" y="517550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CA7A40C8-725E-4C18-B63D-DBC5FBDF17AF}"/>
              </a:ext>
            </a:extLst>
          </p:cNvPr>
          <p:cNvSpPr/>
          <p:nvPr/>
        </p:nvSpPr>
        <p:spPr>
          <a:xfrm rot="5400000">
            <a:off x="8065486" y="5554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6778F0F7-FA28-4704-991B-0E2E4AE56778}"/>
              </a:ext>
            </a:extLst>
          </p:cNvPr>
          <p:cNvCxnSpPr>
            <a:cxnSpLocks/>
          </p:cNvCxnSpPr>
          <p:nvPr/>
        </p:nvCxnSpPr>
        <p:spPr>
          <a:xfrm>
            <a:off x="10845207" y="56866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>
            <a:extLst>
              <a:ext uri="{FF2B5EF4-FFF2-40B4-BE49-F238E27FC236}">
                <a16:creationId xmlns:a16="http://schemas.microsoft.com/office/drawing/2014/main" id="{53F42583-0E32-4D29-96F4-4BCF9815EF68}"/>
              </a:ext>
            </a:extLst>
          </p:cNvPr>
          <p:cNvSpPr/>
          <p:nvPr/>
        </p:nvSpPr>
        <p:spPr>
          <a:xfrm rot="5400000">
            <a:off x="9632595" y="5500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91B8AB7-BBC7-4D1D-8DB5-964FD79B77D8}"/>
              </a:ext>
            </a:extLst>
          </p:cNvPr>
          <p:cNvSpPr/>
          <p:nvPr/>
        </p:nvSpPr>
        <p:spPr>
          <a:xfrm rot="5400000">
            <a:off x="9636294" y="5893347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1EE53F28-917B-4E2A-9796-EAF84CE004DB}"/>
              </a:ext>
            </a:extLst>
          </p:cNvPr>
          <p:cNvSpPr/>
          <p:nvPr/>
        </p:nvSpPr>
        <p:spPr>
          <a:xfrm>
            <a:off x="10641679" y="5376701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0F60ADE6-4822-437B-AE46-D55F3A208F00}"/>
              </a:ext>
            </a:extLst>
          </p:cNvPr>
          <p:cNvSpPr/>
          <p:nvPr/>
        </p:nvSpPr>
        <p:spPr>
          <a:xfrm>
            <a:off x="10676922" y="5402667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FC960CCE-F5A8-4401-9D36-8040A3CCAD84}"/>
              </a:ext>
            </a:extLst>
          </p:cNvPr>
          <p:cNvGrpSpPr/>
          <p:nvPr/>
        </p:nvGrpSpPr>
        <p:grpSpPr>
          <a:xfrm>
            <a:off x="10814959" y="5534261"/>
            <a:ext cx="797062" cy="796623"/>
            <a:chOff x="6728636" y="653558"/>
            <a:chExt cx="421289" cy="421057"/>
          </a:xfrm>
        </p:grpSpPr>
        <p:sp>
          <p:nvSpPr>
            <p:cNvPr id="531" name="Teardrop 530">
              <a:extLst>
                <a:ext uri="{FF2B5EF4-FFF2-40B4-BE49-F238E27FC236}">
                  <a16:creationId xmlns:a16="http://schemas.microsoft.com/office/drawing/2014/main" id="{C600ECEB-CBFE-4BA4-A315-5D04A14B5397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2" name="Teardrop 531">
              <a:extLst>
                <a:ext uri="{FF2B5EF4-FFF2-40B4-BE49-F238E27FC236}">
                  <a16:creationId xmlns:a16="http://schemas.microsoft.com/office/drawing/2014/main" id="{A6549FE8-2EE5-4998-804E-CE646A37476E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3" name="Teardrop 532">
              <a:extLst>
                <a:ext uri="{FF2B5EF4-FFF2-40B4-BE49-F238E27FC236}">
                  <a16:creationId xmlns:a16="http://schemas.microsoft.com/office/drawing/2014/main" id="{F5EAD6F1-0C35-4950-AFE9-85DFCA9B725E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4" name="Teardrop 533">
              <a:extLst>
                <a:ext uri="{FF2B5EF4-FFF2-40B4-BE49-F238E27FC236}">
                  <a16:creationId xmlns:a16="http://schemas.microsoft.com/office/drawing/2014/main" id="{28E22283-B1BB-43B1-AD67-F5216055C509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5" name="Oval 534">
            <a:extLst>
              <a:ext uri="{FF2B5EF4-FFF2-40B4-BE49-F238E27FC236}">
                <a16:creationId xmlns:a16="http://schemas.microsoft.com/office/drawing/2014/main" id="{FDEA8392-6172-472E-A3A9-232207EE73A9}"/>
              </a:ext>
            </a:extLst>
          </p:cNvPr>
          <p:cNvSpPr/>
          <p:nvPr/>
        </p:nvSpPr>
        <p:spPr>
          <a:xfrm>
            <a:off x="11082409" y="5795812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C664E726-1D71-4CA8-BC6B-0F1F67A37268}"/>
              </a:ext>
            </a:extLst>
          </p:cNvPr>
          <p:cNvCxnSpPr>
            <a:cxnSpLocks/>
          </p:cNvCxnSpPr>
          <p:nvPr/>
        </p:nvCxnSpPr>
        <p:spPr>
          <a:xfrm flipH="1">
            <a:off x="10265320" y="3505638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1BF844C7-DB63-4767-871C-B7B9C8A3CC8B}"/>
              </a:ext>
            </a:extLst>
          </p:cNvPr>
          <p:cNvSpPr/>
          <p:nvPr/>
        </p:nvSpPr>
        <p:spPr>
          <a:xfrm rot="5400000">
            <a:off x="10194662" y="4287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FA8374D-5283-4849-AC52-8CE3B9AEB274}"/>
              </a:ext>
            </a:extLst>
          </p:cNvPr>
          <p:cNvSpPr/>
          <p:nvPr/>
        </p:nvSpPr>
        <p:spPr>
          <a:xfrm>
            <a:off x="9342102" y="2589153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900A809C-182B-411A-B808-6851830481C5}"/>
              </a:ext>
            </a:extLst>
          </p:cNvPr>
          <p:cNvSpPr/>
          <p:nvPr/>
        </p:nvSpPr>
        <p:spPr>
          <a:xfrm>
            <a:off x="9333091" y="241209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F083512-498B-4E9C-B9C5-D229261E8D8C}"/>
              </a:ext>
            </a:extLst>
          </p:cNvPr>
          <p:cNvCxnSpPr>
            <a:cxnSpLocks/>
          </p:cNvCxnSpPr>
          <p:nvPr/>
        </p:nvCxnSpPr>
        <p:spPr>
          <a:xfrm flipV="1">
            <a:off x="10984126" y="3482531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57E7769-7B89-40C9-9C7E-FF462FD26F66}"/>
              </a:ext>
            </a:extLst>
          </p:cNvPr>
          <p:cNvCxnSpPr>
            <a:cxnSpLocks/>
          </p:cNvCxnSpPr>
          <p:nvPr/>
        </p:nvCxnSpPr>
        <p:spPr>
          <a:xfrm flipV="1">
            <a:off x="10806733" y="3505640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008CD769-2550-4726-927B-7568FE47269D}"/>
              </a:ext>
            </a:extLst>
          </p:cNvPr>
          <p:cNvCxnSpPr>
            <a:cxnSpLocks/>
          </p:cNvCxnSpPr>
          <p:nvPr/>
        </p:nvCxnSpPr>
        <p:spPr>
          <a:xfrm flipV="1">
            <a:off x="10625320" y="3505638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4EC2B8BD-5A51-44DF-9A3F-3C480A05186C}"/>
              </a:ext>
            </a:extLst>
          </p:cNvPr>
          <p:cNvCxnSpPr>
            <a:cxnSpLocks/>
          </p:cNvCxnSpPr>
          <p:nvPr/>
        </p:nvCxnSpPr>
        <p:spPr>
          <a:xfrm flipV="1">
            <a:off x="10443758" y="3505638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BB967AE-A07A-4934-9BA6-34BE60A9996D}"/>
              </a:ext>
            </a:extLst>
          </p:cNvPr>
          <p:cNvCxnSpPr>
            <a:cxnSpLocks/>
          </p:cNvCxnSpPr>
          <p:nvPr/>
        </p:nvCxnSpPr>
        <p:spPr>
          <a:xfrm>
            <a:off x="10984059" y="4614343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02BA0F4C-92C4-4484-B929-36B8B06FFE98}"/>
              </a:ext>
            </a:extLst>
          </p:cNvPr>
          <p:cNvCxnSpPr>
            <a:cxnSpLocks/>
          </p:cNvCxnSpPr>
          <p:nvPr/>
        </p:nvCxnSpPr>
        <p:spPr>
          <a:xfrm>
            <a:off x="11219046" y="4832243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FB2ECC0B-91DB-4134-A968-C6F55604B49C}"/>
              </a:ext>
            </a:extLst>
          </p:cNvPr>
          <p:cNvCxnSpPr>
            <a:cxnSpLocks/>
          </p:cNvCxnSpPr>
          <p:nvPr/>
        </p:nvCxnSpPr>
        <p:spPr>
          <a:xfrm>
            <a:off x="10814959" y="4669404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57E2F4-3A90-44AF-B7C5-FD8029E29271}"/>
              </a:ext>
            </a:extLst>
          </p:cNvPr>
          <p:cNvCxnSpPr>
            <a:cxnSpLocks/>
          </p:cNvCxnSpPr>
          <p:nvPr/>
        </p:nvCxnSpPr>
        <p:spPr>
          <a:xfrm>
            <a:off x="11173311" y="4995522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BB6568A2-C114-4A2D-9CCE-874371DFC544}"/>
              </a:ext>
            </a:extLst>
          </p:cNvPr>
          <p:cNvCxnSpPr>
            <a:cxnSpLocks/>
          </p:cNvCxnSpPr>
          <p:nvPr/>
        </p:nvCxnSpPr>
        <p:spPr>
          <a:xfrm>
            <a:off x="10627042" y="4708517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01F35160-84C7-41F9-966B-4F11FEDCAF6E}"/>
              </a:ext>
            </a:extLst>
          </p:cNvPr>
          <p:cNvCxnSpPr>
            <a:cxnSpLocks/>
          </p:cNvCxnSpPr>
          <p:nvPr/>
        </p:nvCxnSpPr>
        <p:spPr>
          <a:xfrm>
            <a:off x="10445320" y="4754636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>
            <a:extLst>
              <a:ext uri="{FF2B5EF4-FFF2-40B4-BE49-F238E27FC236}">
                <a16:creationId xmlns:a16="http://schemas.microsoft.com/office/drawing/2014/main" id="{A3021655-7152-4BDE-8781-F74E1AD43F72}"/>
              </a:ext>
            </a:extLst>
          </p:cNvPr>
          <p:cNvSpPr/>
          <p:nvPr/>
        </p:nvSpPr>
        <p:spPr>
          <a:xfrm>
            <a:off x="10585992" y="351169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416BD00-B426-4A39-87F0-08360A69912D}"/>
              </a:ext>
            </a:extLst>
          </p:cNvPr>
          <p:cNvGrpSpPr/>
          <p:nvPr/>
        </p:nvGrpSpPr>
        <p:grpSpPr>
          <a:xfrm>
            <a:off x="9383404" y="1386506"/>
            <a:ext cx="2121384" cy="2119132"/>
            <a:chOff x="4322454" y="2326306"/>
            <a:chExt cx="2121384" cy="211913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9CB09B9-2E20-4219-98C2-40B166CB9A2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D499DD-7CD2-49BB-8D65-71C6A4C168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47426A-05AD-4129-863E-2F1D5BA6124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E416DC8-96DC-48D9-AE40-4E38CF26536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F8883F6-9206-460F-A1FE-559E11D83DB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292B1D-E910-4F82-8F08-D72F5FBDAF1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F28ED8F-A8FD-4E14-BD6D-36A05BA5331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C03CF25-C26A-47F6-936C-301614E1C8C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389F00-A14C-4C0F-8CA1-1C932ACE7F6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BF18E2-FB3B-4CA9-8056-372D5BC8A2C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D409CC-77BE-4E2B-ACC9-6C26649229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875AE84-3466-4E61-B677-2FBC0041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832787-0ED7-4895-8781-6B9EE639537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8D37A52-E280-4AAC-8D07-0D09D8C1499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3AED62-81A5-4D3D-B10C-F67F06B4BF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478EE5-A5C9-4372-AEE1-FEF4BFAF44AE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F86F83-5EC0-40AA-8907-3FB63427DE1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29CF9A-24EB-4E63-BDF9-5E983996BC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99EC89-7C9C-41B7-BBF8-A044FBC762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82FC1-E15B-4A92-8A36-E1B5F082499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CE353AC-3234-42AA-B08E-A4EBA18AB5C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0DCFA4-5FDF-4723-BA4B-36374BE025F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FD6078A-BCA9-4E5E-8800-5E1449C7EF2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1BDCD0F-EA52-439A-9845-FCE2A495434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6F7B05-60EA-49E1-98EA-D795E147A154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4FC26A-D016-4AC4-826D-37A87B29ADA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380C9DA-E218-495A-8911-6A8FA2B0C5E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07FF33-4AB6-4C01-8604-B39D22F0447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EE0DCDB-13D7-482A-937C-304EC33AA89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1E35A0-7C8A-4B07-BADA-942323D0CC3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DE867B8-7CF8-4E84-8E5B-DF3641929DB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A2282F1-3072-4AE6-8AD9-E851F80BEA0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11310F-025C-41F1-BDEE-2073228CD03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034C3FD8-7337-41CD-9FDA-98351E2B9F5F}"/>
              </a:ext>
            </a:extLst>
          </p:cNvPr>
          <p:cNvCxnSpPr>
            <a:cxnSpLocks/>
          </p:cNvCxnSpPr>
          <p:nvPr/>
        </p:nvCxnSpPr>
        <p:spPr>
          <a:xfrm flipH="1">
            <a:off x="2514600" y="5443900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EB99E9EC-521A-4221-A411-3929EC992CA9}"/>
              </a:ext>
            </a:extLst>
          </p:cNvPr>
          <p:cNvCxnSpPr>
            <a:cxnSpLocks/>
          </p:cNvCxnSpPr>
          <p:nvPr/>
        </p:nvCxnSpPr>
        <p:spPr>
          <a:xfrm flipH="1">
            <a:off x="1085850" y="5619025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Oval 612">
            <a:extLst>
              <a:ext uri="{FF2B5EF4-FFF2-40B4-BE49-F238E27FC236}">
                <a16:creationId xmlns:a16="http://schemas.microsoft.com/office/drawing/2014/main" id="{811E987C-D14E-4C4C-AD47-F621AE2673D5}"/>
              </a:ext>
            </a:extLst>
          </p:cNvPr>
          <p:cNvSpPr/>
          <p:nvPr/>
        </p:nvSpPr>
        <p:spPr>
          <a:xfrm rot="5400000">
            <a:off x="2356061" y="5368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A0FFBCF-4007-4B1F-90CB-97EC0A50E630}"/>
              </a:ext>
            </a:extLst>
          </p:cNvPr>
          <p:cNvSpPr/>
          <p:nvPr/>
        </p:nvSpPr>
        <p:spPr>
          <a:xfrm rot="5400000">
            <a:off x="928350" y="553932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280A093E-4822-4ACD-BF4D-9B911DE04CBD}"/>
              </a:ext>
            </a:extLst>
          </p:cNvPr>
          <p:cNvCxnSpPr>
            <a:cxnSpLocks/>
          </p:cNvCxnSpPr>
          <p:nvPr/>
        </p:nvCxnSpPr>
        <p:spPr>
          <a:xfrm>
            <a:off x="2636044" y="5797196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5C41AA3F-AAFA-48DD-BF86-A5270E3725B4}"/>
              </a:ext>
            </a:extLst>
          </p:cNvPr>
          <p:cNvCxnSpPr>
            <a:cxnSpLocks/>
          </p:cNvCxnSpPr>
          <p:nvPr/>
        </p:nvCxnSpPr>
        <p:spPr>
          <a:xfrm>
            <a:off x="2675544" y="5979054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CDD9AF94-22A8-419A-BB54-D76BAFAFAD13}"/>
              </a:ext>
            </a:extLst>
          </p:cNvPr>
          <p:cNvCxnSpPr>
            <a:cxnSpLocks/>
          </p:cNvCxnSpPr>
          <p:nvPr/>
        </p:nvCxnSpPr>
        <p:spPr>
          <a:xfrm flipV="1">
            <a:off x="2199825" y="5798194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DD3A451-F35D-487B-9A4D-10624AAF6987}"/>
              </a:ext>
            </a:extLst>
          </p:cNvPr>
          <p:cNvCxnSpPr>
            <a:cxnSpLocks/>
          </p:cNvCxnSpPr>
          <p:nvPr/>
        </p:nvCxnSpPr>
        <p:spPr>
          <a:xfrm flipV="1">
            <a:off x="2353087" y="5980858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065B0493-FA23-4074-8653-50AD24733B6D}"/>
              </a:ext>
            </a:extLst>
          </p:cNvPr>
          <p:cNvCxnSpPr>
            <a:cxnSpLocks/>
          </p:cNvCxnSpPr>
          <p:nvPr/>
        </p:nvCxnSpPr>
        <p:spPr>
          <a:xfrm>
            <a:off x="2733065" y="6159073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577D8553-542E-435E-AA6E-3B78E9CA882C}"/>
              </a:ext>
            </a:extLst>
          </p:cNvPr>
          <p:cNvCxnSpPr>
            <a:cxnSpLocks/>
          </p:cNvCxnSpPr>
          <p:nvPr/>
        </p:nvCxnSpPr>
        <p:spPr>
          <a:xfrm flipV="1">
            <a:off x="2521920" y="6158692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91A7595-2B21-4D9F-BD94-1CF1A39BF4C7}"/>
              </a:ext>
            </a:extLst>
          </p:cNvPr>
          <p:cNvCxnSpPr>
            <a:cxnSpLocks/>
          </p:cNvCxnSpPr>
          <p:nvPr/>
        </p:nvCxnSpPr>
        <p:spPr>
          <a:xfrm>
            <a:off x="2995613" y="6339025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0FF6B014-B138-4E52-90BA-E5CE51F2433B}"/>
              </a:ext>
            </a:extLst>
          </p:cNvPr>
          <p:cNvSpPr/>
          <p:nvPr/>
        </p:nvSpPr>
        <p:spPr>
          <a:xfrm>
            <a:off x="2870970" y="626609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1FAE23A-D411-4930-85AA-21495DDC242F}"/>
              </a:ext>
            </a:extLst>
          </p:cNvPr>
          <p:cNvCxnSpPr>
            <a:cxnSpLocks/>
          </p:cNvCxnSpPr>
          <p:nvPr/>
        </p:nvCxnSpPr>
        <p:spPr>
          <a:xfrm flipV="1">
            <a:off x="2191516" y="6127011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450FFF94-6309-410E-918D-BC4EA36B0411}"/>
              </a:ext>
            </a:extLst>
          </p:cNvPr>
          <p:cNvCxnSpPr>
            <a:cxnSpLocks/>
          </p:cNvCxnSpPr>
          <p:nvPr/>
        </p:nvCxnSpPr>
        <p:spPr>
          <a:xfrm flipV="1">
            <a:off x="2353087" y="6226955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EBBB69B1-E46C-42E8-B7EA-07A5DD60201D}"/>
              </a:ext>
            </a:extLst>
          </p:cNvPr>
          <p:cNvSpPr/>
          <p:nvPr/>
        </p:nvSpPr>
        <p:spPr>
          <a:xfrm>
            <a:off x="3220546" y="5224055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3CDB0D67-63AF-4DD9-A8E5-892B8316532D}"/>
              </a:ext>
            </a:extLst>
          </p:cNvPr>
          <p:cNvCxnSpPr>
            <a:cxnSpLocks/>
          </p:cNvCxnSpPr>
          <p:nvPr/>
        </p:nvCxnSpPr>
        <p:spPr>
          <a:xfrm flipV="1">
            <a:off x="2521920" y="6316601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Oval 642">
            <a:extLst>
              <a:ext uri="{FF2B5EF4-FFF2-40B4-BE49-F238E27FC236}">
                <a16:creationId xmlns:a16="http://schemas.microsoft.com/office/drawing/2014/main" id="{F388FFF3-A49D-4DBC-A665-691D17CB5E73}"/>
              </a:ext>
            </a:extLst>
          </p:cNvPr>
          <p:cNvSpPr/>
          <p:nvPr/>
        </p:nvSpPr>
        <p:spPr>
          <a:xfrm rot="5400000">
            <a:off x="2448212" y="6463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E5DB4C-B538-4ED4-B38F-A703812743CA}"/>
              </a:ext>
            </a:extLst>
          </p:cNvPr>
          <p:cNvGrpSpPr/>
          <p:nvPr/>
        </p:nvGrpSpPr>
        <p:grpSpPr>
          <a:xfrm>
            <a:off x="3218759" y="4739306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50D850-7CD7-4EDD-887E-CFD53503B23F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7804E7C-7996-40A5-8228-D943746E535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E150B9-F309-45D0-A5E2-1246695C612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4E8F5D4-F267-43BE-B03C-1C5029B0642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DEE706-3464-40B5-A892-F010090EE6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EC526E9-F3B2-45B0-9596-27BC3624242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065B51-BFA3-4029-AE62-51DD6548C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45D97F-5690-400D-B1C1-5B64DC67D36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E90DA6-757B-43BE-91AE-5E021B1C328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F8017E-06D2-402F-9567-E8695167A69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F6DB16B-5627-430B-BF74-D4D0D048637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D3024D-2EE5-493A-8F37-FE6C936E34E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08329D0-1A2B-4F4C-9CB5-D6DD86A059F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2E8554-C097-42BC-B3EB-BFE687630D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1BC6A6-FC7E-4000-A73F-4544B7BC026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A99B84-B431-4C93-8F0E-344A97D6FB9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61C07B-3FE0-47E5-B402-2CE4E056A17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1E45E7-7CA8-4AF4-9E45-C894292BAD2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7AB92C9-15B5-4D6F-8450-9C2DEB475C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2A6FE-AC93-496D-9A83-B4A848BAEA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AF0F03-51AD-4AD2-B14F-4C58AB9F12A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0DA0E1C-9866-4C1E-8906-884A24E6C32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6C863D-D693-4859-BDF5-D3FCD06D0CD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A72999-29D8-4CC3-8FC1-804D41145D0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172D16-5E8C-492C-A37A-69BDC44CE4A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25ED25-4344-4391-8A57-4E8A28E8F46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C35588C-9C62-43FF-ABAB-9E7BEE8D43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4F37E-4BC5-4B4F-8330-3819F5EB567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EB7DFF-8580-485D-AD80-C0D322ED1F9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EA2D21C-BF09-4898-9BCD-263265CA13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16EB25-359D-410F-8D1F-47637E9998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FFCE85F-D8D8-44D9-97B2-DA18B88ED56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4A2949-0302-4DE4-8C61-667DC04C43E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48E2372-33F2-4140-8338-7303BF61E6AD}"/>
              </a:ext>
            </a:extLst>
          </p:cNvPr>
          <p:cNvSpPr/>
          <p:nvPr/>
        </p:nvSpPr>
        <p:spPr>
          <a:xfrm>
            <a:off x="412843" y="254000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66512093-7097-4C1B-8BC3-C171E4DA28E3}"/>
              </a:ext>
            </a:extLst>
          </p:cNvPr>
          <p:cNvSpPr txBox="1"/>
          <p:nvPr/>
        </p:nvSpPr>
        <p:spPr>
          <a:xfrm>
            <a:off x="820455" y="629957"/>
            <a:ext cx="62892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Built-in Coloring for Highly-Concurrent Doubly-Linked Lists</a:t>
            </a:r>
          </a:p>
          <a:p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Hagit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Attiya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&amp;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Eshcar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Hillel</a:t>
            </a:r>
            <a:endParaRPr lang="fr-BE" sz="32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DB6FDD37-E34F-40AE-8F03-FBCC3579FD27}"/>
              </a:ext>
            </a:extLst>
          </p:cNvPr>
          <p:cNvSpPr txBox="1"/>
          <p:nvPr/>
        </p:nvSpPr>
        <p:spPr>
          <a:xfrm>
            <a:off x="820454" y="3162400"/>
            <a:ext cx="628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Explained by Nicolas van de Walle</a:t>
            </a:r>
            <a:endParaRPr lang="fr-BE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70" name="Arc 669">
            <a:extLst>
              <a:ext uri="{FF2B5EF4-FFF2-40B4-BE49-F238E27FC236}">
                <a16:creationId xmlns:a16="http://schemas.microsoft.com/office/drawing/2014/main" id="{5957BE85-4FE3-47FC-AD10-DCD83AA30030}"/>
              </a:ext>
            </a:extLst>
          </p:cNvPr>
          <p:cNvSpPr/>
          <p:nvPr/>
        </p:nvSpPr>
        <p:spPr>
          <a:xfrm>
            <a:off x="6761362" y="426383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957051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42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6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7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0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1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4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5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8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9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2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3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6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7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0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1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4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5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96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7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0013 0.14236 L -0.07148 0.2794 L -0.13841 0.2794 " pathEditMode="relative" ptsTypes="AAAA">
                                      <p:cBhvr>
                                        <p:cTn id="100" dur="7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-0.04479 -0.00093 C -0.06875 -0.03935 -0.04492 -0.00301 -0.07005 -0.04028 C -0.09271 -0.04028 -0.13698 -0.04005 -0.15911 -0.0400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96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3789 -0.00092 C -0.06198 -0.03981 -0.0487 -0.02384 -0.07383 -0.06088 L -0.1582 -0.06111 " pathEditMode="relative" rAng="0" ptsTypes="AAAA">
                                      <p:cBhvr>
                                        <p:cTn id="104" dur="12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300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05579 0.00013 0.11319 0.00039 0.1706 L 0.04441 0.24306 C 0.04388 0.2662 0.04401 0.24329 0.04375 0.26991 " pathEditMode="relative" rAng="0" ptsTypes="AAAA">
                                      <p:cBhvr>
                                        <p:cTn id="106" dur="8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134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8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2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6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7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0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21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2917 -0.00092 C -0.03412 -0.01157 -0.03998 -0.02222 -0.04492 -0.03264 C -0.04531 -0.09028 -0.04427 -0.0706 -0.0444 -0.17454 " pathEditMode="relative" rAng="0" ptsTypes="AAAA">
                                      <p:cBhvr>
                                        <p:cTn id="12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7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4" grpId="0" animBg="1"/>
      <p:bldP spid="575" grpId="0" animBg="1"/>
      <p:bldP spid="606" grpId="0" animBg="1"/>
      <p:bldP spid="644" grpId="0" animBg="1"/>
      <p:bldP spid="607" grpId="0"/>
      <p:bldP spid="6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651">
            <a:extLst>
              <a:ext uri="{FF2B5EF4-FFF2-40B4-BE49-F238E27FC236}">
                <a16:creationId xmlns:a16="http://schemas.microsoft.com/office/drawing/2014/main" id="{1ACDC029-2E24-40EE-95D4-6E5A5CE4399C}"/>
              </a:ext>
            </a:extLst>
          </p:cNvPr>
          <p:cNvSpPr/>
          <p:nvPr/>
        </p:nvSpPr>
        <p:spPr>
          <a:xfrm>
            <a:off x="0" y="0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B37092A-34AF-4ADF-AE5B-24902FF9767E}"/>
              </a:ext>
            </a:extLst>
          </p:cNvPr>
          <p:cNvCxnSpPr>
            <a:cxnSpLocks/>
          </p:cNvCxnSpPr>
          <p:nvPr/>
        </p:nvCxnSpPr>
        <p:spPr>
          <a:xfrm>
            <a:off x="10907736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6963B9D-B340-4AA3-AC1C-449081E68F6E}"/>
              </a:ext>
            </a:extLst>
          </p:cNvPr>
          <p:cNvCxnSpPr>
            <a:cxnSpLocks/>
          </p:cNvCxnSpPr>
          <p:nvPr/>
        </p:nvCxnSpPr>
        <p:spPr>
          <a:xfrm>
            <a:off x="11158262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DECEBE3-5822-4722-B728-AD960033AF2B}"/>
              </a:ext>
            </a:extLst>
          </p:cNvPr>
          <p:cNvCxnSpPr>
            <a:cxnSpLocks/>
          </p:cNvCxnSpPr>
          <p:nvPr/>
        </p:nvCxnSpPr>
        <p:spPr>
          <a:xfrm>
            <a:off x="8256270" y="5427937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42C83B7-4A3B-47FC-909D-64911B813C8F}"/>
              </a:ext>
            </a:extLst>
          </p:cNvPr>
          <p:cNvCxnSpPr>
            <a:cxnSpLocks/>
          </p:cNvCxnSpPr>
          <p:nvPr/>
        </p:nvCxnSpPr>
        <p:spPr>
          <a:xfrm flipV="1">
            <a:off x="9038541" y="4488179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744B1C0-87B0-4EAE-B3B0-D690FFB3B8FD}"/>
              </a:ext>
            </a:extLst>
          </p:cNvPr>
          <p:cNvCxnSpPr>
            <a:cxnSpLocks/>
          </p:cNvCxnSpPr>
          <p:nvPr/>
        </p:nvCxnSpPr>
        <p:spPr>
          <a:xfrm flipV="1">
            <a:off x="9905320" y="3482772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A1B021C5-30A0-436B-8B31-29B68945B035}"/>
              </a:ext>
            </a:extLst>
          </p:cNvPr>
          <p:cNvSpPr/>
          <p:nvPr/>
        </p:nvSpPr>
        <p:spPr>
          <a:xfrm>
            <a:off x="9868223" y="347729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9BA5BD-F2BF-4146-B8F7-C10F52D2B3DD}"/>
              </a:ext>
            </a:extLst>
          </p:cNvPr>
          <p:cNvCxnSpPr>
            <a:cxnSpLocks/>
          </p:cNvCxnSpPr>
          <p:nvPr/>
        </p:nvCxnSpPr>
        <p:spPr>
          <a:xfrm flipV="1">
            <a:off x="993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C0FB7-A729-43DE-BC79-4FB215F5F98E}"/>
              </a:ext>
            </a:extLst>
          </p:cNvPr>
          <p:cNvCxnSpPr>
            <a:cxnSpLocks/>
          </p:cNvCxnSpPr>
          <p:nvPr/>
        </p:nvCxnSpPr>
        <p:spPr>
          <a:xfrm flipV="1">
            <a:off x="10112046" y="0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71A15E-3728-426A-8771-C2B8FB9878C0}"/>
              </a:ext>
            </a:extLst>
          </p:cNvPr>
          <p:cNvCxnSpPr>
            <a:cxnSpLocks/>
          </p:cNvCxnSpPr>
          <p:nvPr/>
        </p:nvCxnSpPr>
        <p:spPr>
          <a:xfrm flipV="1">
            <a:off x="10292046" y="540197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E38EB66-48B9-474D-875D-5A51E484D76E}"/>
              </a:ext>
            </a:extLst>
          </p:cNvPr>
          <p:cNvCxnSpPr>
            <a:cxnSpLocks/>
          </p:cNvCxnSpPr>
          <p:nvPr/>
        </p:nvCxnSpPr>
        <p:spPr>
          <a:xfrm flipV="1">
            <a:off x="1047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9D3868-E3C8-47E8-83AD-3DDCC0DFF250}"/>
              </a:ext>
            </a:extLst>
          </p:cNvPr>
          <p:cNvCxnSpPr>
            <a:cxnSpLocks/>
          </p:cNvCxnSpPr>
          <p:nvPr/>
        </p:nvCxnSpPr>
        <p:spPr>
          <a:xfrm flipV="1">
            <a:off x="10652046" y="0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4CD086-4FFC-49D0-A48B-968805905A0F}"/>
              </a:ext>
            </a:extLst>
          </p:cNvPr>
          <p:cNvCxnSpPr>
            <a:cxnSpLocks/>
          </p:cNvCxnSpPr>
          <p:nvPr/>
        </p:nvCxnSpPr>
        <p:spPr>
          <a:xfrm flipV="1">
            <a:off x="10832692" y="838200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8A4C07-A69B-4BA6-940C-F4F46CA5D868}"/>
              </a:ext>
            </a:extLst>
          </p:cNvPr>
          <p:cNvCxnSpPr>
            <a:cxnSpLocks/>
          </p:cNvCxnSpPr>
          <p:nvPr/>
        </p:nvCxnSpPr>
        <p:spPr>
          <a:xfrm flipV="1">
            <a:off x="11012046" y="1066800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FA2CA3-0E30-4FA6-AE51-347FAF88A187}"/>
              </a:ext>
            </a:extLst>
          </p:cNvPr>
          <p:cNvCxnSpPr>
            <a:cxnSpLocks/>
          </p:cNvCxnSpPr>
          <p:nvPr/>
        </p:nvCxnSpPr>
        <p:spPr>
          <a:xfrm flipH="1">
            <a:off x="11013192" y="556423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A15182C-F577-4D76-8F92-16B53E837261}"/>
              </a:ext>
            </a:extLst>
          </p:cNvPr>
          <p:cNvCxnSpPr>
            <a:cxnSpLocks/>
          </p:cNvCxnSpPr>
          <p:nvPr/>
        </p:nvCxnSpPr>
        <p:spPr>
          <a:xfrm flipH="1">
            <a:off x="10843508" y="223046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119DD6A-4437-4CD9-9E9B-675EEA890638}"/>
              </a:ext>
            </a:extLst>
          </p:cNvPr>
          <p:cNvCxnSpPr>
            <a:cxnSpLocks/>
          </p:cNvCxnSpPr>
          <p:nvPr/>
        </p:nvCxnSpPr>
        <p:spPr>
          <a:xfrm flipV="1">
            <a:off x="9605021" y="0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0DC58D-44E6-4B86-B9B1-31FD8B91207D}"/>
              </a:ext>
            </a:extLst>
          </p:cNvPr>
          <p:cNvCxnSpPr>
            <a:cxnSpLocks/>
          </p:cNvCxnSpPr>
          <p:nvPr/>
        </p:nvCxnSpPr>
        <p:spPr>
          <a:xfrm flipH="1" flipV="1">
            <a:off x="9605022" y="668849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929CE9D-788B-46F9-9F6F-88469B422CAA}"/>
              </a:ext>
            </a:extLst>
          </p:cNvPr>
          <p:cNvCxnSpPr>
            <a:cxnSpLocks/>
          </p:cNvCxnSpPr>
          <p:nvPr/>
        </p:nvCxnSpPr>
        <p:spPr>
          <a:xfrm>
            <a:off x="9183190" y="1906225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FC0DF1-508F-4F7F-848B-6E9BAF18BD3E}"/>
              </a:ext>
            </a:extLst>
          </p:cNvPr>
          <p:cNvCxnSpPr>
            <a:cxnSpLocks/>
          </p:cNvCxnSpPr>
          <p:nvPr/>
        </p:nvCxnSpPr>
        <p:spPr>
          <a:xfrm flipH="1" flipV="1">
            <a:off x="8495535" y="1226653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6BE460A-DDB9-4A63-8BDD-7F6DBE4B3EA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1" y="0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5692126-3019-453A-9249-5F45F530F60C}"/>
              </a:ext>
            </a:extLst>
          </p:cNvPr>
          <p:cNvCxnSpPr>
            <a:cxnSpLocks/>
          </p:cNvCxnSpPr>
          <p:nvPr/>
        </p:nvCxnSpPr>
        <p:spPr>
          <a:xfrm>
            <a:off x="9120188" y="2086225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91FB09F-428B-4F94-991D-721F5E99D2CD}"/>
              </a:ext>
            </a:extLst>
          </p:cNvPr>
          <p:cNvCxnSpPr>
            <a:cxnSpLocks/>
          </p:cNvCxnSpPr>
          <p:nvPr/>
        </p:nvCxnSpPr>
        <p:spPr>
          <a:xfrm flipH="1" flipV="1">
            <a:off x="8324525" y="1336867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64A006-14F0-4492-8CDF-B710F677A82B}"/>
              </a:ext>
            </a:extLst>
          </p:cNvPr>
          <p:cNvCxnSpPr>
            <a:cxnSpLocks/>
          </p:cNvCxnSpPr>
          <p:nvPr/>
        </p:nvCxnSpPr>
        <p:spPr>
          <a:xfrm flipV="1">
            <a:off x="8319786" y="0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AEF546A-093B-4EBB-95F2-3435CAEC5811}"/>
              </a:ext>
            </a:extLst>
          </p:cNvPr>
          <p:cNvCxnSpPr>
            <a:cxnSpLocks/>
          </p:cNvCxnSpPr>
          <p:nvPr/>
        </p:nvCxnSpPr>
        <p:spPr>
          <a:xfrm>
            <a:off x="8996376" y="2266225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366703B-D8D5-438A-9DBA-FCD7332CCCC3}"/>
              </a:ext>
            </a:extLst>
          </p:cNvPr>
          <p:cNvCxnSpPr>
            <a:cxnSpLocks/>
          </p:cNvCxnSpPr>
          <p:nvPr/>
        </p:nvCxnSpPr>
        <p:spPr>
          <a:xfrm>
            <a:off x="8551288" y="184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814953C-4254-415A-89B9-F37094A26ECB}"/>
              </a:ext>
            </a:extLst>
          </p:cNvPr>
          <p:cNvCxnSpPr>
            <a:cxnSpLocks/>
          </p:cNvCxnSpPr>
          <p:nvPr/>
        </p:nvCxnSpPr>
        <p:spPr>
          <a:xfrm>
            <a:off x="7040695" y="1847850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7C4BCEC-BD65-4C1D-BBD6-87EE37836AA2}"/>
              </a:ext>
            </a:extLst>
          </p:cNvPr>
          <p:cNvCxnSpPr>
            <a:cxnSpLocks/>
          </p:cNvCxnSpPr>
          <p:nvPr/>
        </p:nvCxnSpPr>
        <p:spPr>
          <a:xfrm>
            <a:off x="8919965" y="2446225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2F949EE-F662-4C6F-8CA7-92E24E820338}"/>
              </a:ext>
            </a:extLst>
          </p:cNvPr>
          <p:cNvCxnSpPr>
            <a:cxnSpLocks/>
          </p:cNvCxnSpPr>
          <p:nvPr/>
        </p:nvCxnSpPr>
        <p:spPr>
          <a:xfrm>
            <a:off x="8472496" y="202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B38EC85-FA0F-44A5-8193-F80432879214}"/>
              </a:ext>
            </a:extLst>
          </p:cNvPr>
          <p:cNvCxnSpPr>
            <a:cxnSpLocks/>
          </p:cNvCxnSpPr>
          <p:nvPr/>
        </p:nvCxnSpPr>
        <p:spPr>
          <a:xfrm>
            <a:off x="7040695" y="2027850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A265A56-6067-469E-A665-0AF0EC4F4051}"/>
              </a:ext>
            </a:extLst>
          </p:cNvPr>
          <p:cNvCxnSpPr>
            <a:cxnSpLocks/>
          </p:cNvCxnSpPr>
          <p:nvPr/>
        </p:nvCxnSpPr>
        <p:spPr>
          <a:xfrm>
            <a:off x="8859884" y="2626161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B1DD62-A780-42AC-BAD1-C95016E838F9}"/>
              </a:ext>
            </a:extLst>
          </p:cNvPr>
          <p:cNvCxnSpPr>
            <a:cxnSpLocks/>
          </p:cNvCxnSpPr>
          <p:nvPr/>
        </p:nvCxnSpPr>
        <p:spPr>
          <a:xfrm>
            <a:off x="8530926" y="2349491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45E8078-27A1-45B2-BA83-C321CA06DC96}"/>
              </a:ext>
            </a:extLst>
          </p:cNvPr>
          <p:cNvCxnSpPr>
            <a:cxnSpLocks/>
          </p:cNvCxnSpPr>
          <p:nvPr/>
        </p:nvCxnSpPr>
        <p:spPr>
          <a:xfrm>
            <a:off x="7040695" y="2350081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92BE71-A21F-4520-A899-B100173FB14B}"/>
              </a:ext>
            </a:extLst>
          </p:cNvPr>
          <p:cNvCxnSpPr>
            <a:cxnSpLocks/>
          </p:cNvCxnSpPr>
          <p:nvPr/>
        </p:nvCxnSpPr>
        <p:spPr>
          <a:xfrm>
            <a:off x="11512146" y="1882905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ED666B-0291-424F-9E10-700C4D03694B}"/>
              </a:ext>
            </a:extLst>
          </p:cNvPr>
          <p:cNvCxnSpPr>
            <a:cxnSpLocks/>
          </p:cNvCxnSpPr>
          <p:nvPr/>
        </p:nvCxnSpPr>
        <p:spPr>
          <a:xfrm>
            <a:off x="11498704" y="2064180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ABB4A4-27A2-454E-B704-82FC4E5BCE1F}"/>
              </a:ext>
            </a:extLst>
          </p:cNvPr>
          <p:cNvCxnSpPr>
            <a:cxnSpLocks/>
          </p:cNvCxnSpPr>
          <p:nvPr/>
        </p:nvCxnSpPr>
        <p:spPr>
          <a:xfrm>
            <a:off x="11498704" y="2238935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0CFB610-354B-44C4-917A-6007137C87EB}"/>
              </a:ext>
            </a:extLst>
          </p:cNvPr>
          <p:cNvCxnSpPr>
            <a:cxnSpLocks/>
          </p:cNvCxnSpPr>
          <p:nvPr/>
        </p:nvCxnSpPr>
        <p:spPr>
          <a:xfrm>
            <a:off x="11512146" y="2425285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3248359-C4EB-4A13-9578-2B848518CE70}"/>
              </a:ext>
            </a:extLst>
          </p:cNvPr>
          <p:cNvCxnSpPr>
            <a:cxnSpLocks/>
          </p:cNvCxnSpPr>
          <p:nvPr/>
        </p:nvCxnSpPr>
        <p:spPr>
          <a:xfrm>
            <a:off x="11512146" y="2602110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0FF9E52-BB48-4936-A71D-72F2E9932DCD}"/>
              </a:ext>
            </a:extLst>
          </p:cNvPr>
          <p:cNvCxnSpPr>
            <a:cxnSpLocks/>
          </p:cNvCxnSpPr>
          <p:nvPr/>
        </p:nvCxnSpPr>
        <p:spPr>
          <a:xfrm>
            <a:off x="11498703" y="2789901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9148AE2-497B-4CA5-918E-FF56DD5E8AD5}"/>
              </a:ext>
            </a:extLst>
          </p:cNvPr>
          <p:cNvCxnSpPr>
            <a:cxnSpLocks/>
          </p:cNvCxnSpPr>
          <p:nvPr/>
        </p:nvCxnSpPr>
        <p:spPr>
          <a:xfrm>
            <a:off x="11498704" y="296528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82C549-E50E-4F84-A35C-2A409B041E0B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0" y="2966431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B760ABB-D68F-4910-A601-191265C00ECC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8" y="2791985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800D2C4-2DFD-47A4-813A-A739942A3BEE}"/>
              </a:ext>
            </a:extLst>
          </p:cNvPr>
          <p:cNvCxnSpPr>
            <a:cxnSpLocks/>
          </p:cNvCxnSpPr>
          <p:nvPr/>
        </p:nvCxnSpPr>
        <p:spPr>
          <a:xfrm flipV="1">
            <a:off x="12013592" y="1558261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6CE59664-1560-4678-9B61-76F17FD42099}"/>
              </a:ext>
            </a:extLst>
          </p:cNvPr>
          <p:cNvSpPr/>
          <p:nvPr/>
        </p:nvSpPr>
        <p:spPr>
          <a:xfrm rot="5400000">
            <a:off x="10397100" y="718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A8BDF47-C8BA-40C7-BDF8-5AD048B84C15}"/>
              </a:ext>
            </a:extLst>
          </p:cNvPr>
          <p:cNvSpPr/>
          <p:nvPr/>
        </p:nvSpPr>
        <p:spPr>
          <a:xfrm rot="5400000">
            <a:off x="10226408" y="39490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23F3F674-DC95-4FD7-88D2-017707A3CFAE}"/>
              </a:ext>
            </a:extLst>
          </p:cNvPr>
          <p:cNvCxnSpPr>
            <a:cxnSpLocks/>
          </p:cNvCxnSpPr>
          <p:nvPr/>
        </p:nvCxnSpPr>
        <p:spPr>
          <a:xfrm flipH="1" flipV="1">
            <a:off x="3762945" y="4088110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A7A9407-1467-4FCA-AC74-FB687079D4F2}"/>
              </a:ext>
            </a:extLst>
          </p:cNvPr>
          <p:cNvCxnSpPr>
            <a:cxnSpLocks/>
          </p:cNvCxnSpPr>
          <p:nvPr/>
        </p:nvCxnSpPr>
        <p:spPr>
          <a:xfrm flipV="1">
            <a:off x="3947401" y="4088110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C27F4F-15CA-4B36-B095-8B8456A7C10F}"/>
              </a:ext>
            </a:extLst>
          </p:cNvPr>
          <p:cNvCxnSpPr>
            <a:cxnSpLocks/>
            <a:endCxn id="320" idx="6"/>
          </p:cNvCxnSpPr>
          <p:nvPr/>
        </p:nvCxnSpPr>
        <p:spPr>
          <a:xfrm flipH="1" flipV="1">
            <a:off x="4126247" y="4316663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43D1B26-32D5-4624-A9C5-FF5119AFCC02}"/>
              </a:ext>
            </a:extLst>
          </p:cNvPr>
          <p:cNvCxnSpPr>
            <a:cxnSpLocks/>
            <a:endCxn id="321" idx="6"/>
          </p:cNvCxnSpPr>
          <p:nvPr/>
        </p:nvCxnSpPr>
        <p:spPr>
          <a:xfrm flipH="1" flipV="1">
            <a:off x="4306968" y="4683401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6115D68E-0657-4B4E-A927-16A3F24E1065}"/>
              </a:ext>
            </a:extLst>
          </p:cNvPr>
          <p:cNvCxnSpPr>
            <a:cxnSpLocks/>
          </p:cNvCxnSpPr>
          <p:nvPr/>
        </p:nvCxnSpPr>
        <p:spPr>
          <a:xfrm flipV="1">
            <a:off x="4492319" y="4441082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99C166-C12B-4350-90C2-59C655A0A522}"/>
              </a:ext>
            </a:extLst>
          </p:cNvPr>
          <p:cNvCxnSpPr>
            <a:cxnSpLocks/>
          </p:cNvCxnSpPr>
          <p:nvPr/>
        </p:nvCxnSpPr>
        <p:spPr>
          <a:xfrm flipV="1">
            <a:off x="4666794" y="4076201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91468FA-2EF4-4ADE-AC54-26D4E3FC3AEC}"/>
              </a:ext>
            </a:extLst>
          </p:cNvPr>
          <p:cNvCxnSpPr>
            <a:cxnSpLocks/>
          </p:cNvCxnSpPr>
          <p:nvPr/>
        </p:nvCxnSpPr>
        <p:spPr>
          <a:xfrm flipV="1">
            <a:off x="4847401" y="4076202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D40BE3A8-2235-401E-BED8-D93A223B5B9F}"/>
              </a:ext>
            </a:extLst>
          </p:cNvPr>
          <p:cNvSpPr/>
          <p:nvPr/>
        </p:nvSpPr>
        <p:spPr>
          <a:xfrm rot="5400000">
            <a:off x="4052447" y="41693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7559B1A8-3906-4E1C-8F2F-A13D94A96648}"/>
              </a:ext>
            </a:extLst>
          </p:cNvPr>
          <p:cNvSpPr/>
          <p:nvPr/>
        </p:nvSpPr>
        <p:spPr>
          <a:xfrm rot="5400000">
            <a:off x="4233168" y="453607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3915E97-94A7-4361-B9FA-ABF156B99A5F}"/>
              </a:ext>
            </a:extLst>
          </p:cNvPr>
          <p:cNvSpPr/>
          <p:nvPr/>
        </p:nvSpPr>
        <p:spPr>
          <a:xfrm rot="5400000">
            <a:off x="4414149" y="42937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AB4D4EB-73FF-4437-94CE-362603319AE8}"/>
              </a:ext>
            </a:extLst>
          </p:cNvPr>
          <p:cNvCxnSpPr>
            <a:cxnSpLocks/>
          </p:cNvCxnSpPr>
          <p:nvPr/>
        </p:nvCxnSpPr>
        <p:spPr>
          <a:xfrm flipH="1">
            <a:off x="2919955" y="525902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EC3EF87-13A3-4C84-BEE4-51750D5A99E8}"/>
              </a:ext>
            </a:extLst>
          </p:cNvPr>
          <p:cNvCxnSpPr>
            <a:cxnSpLocks/>
          </p:cNvCxnSpPr>
          <p:nvPr/>
        </p:nvCxnSpPr>
        <p:spPr>
          <a:xfrm>
            <a:off x="2716779" y="5038725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771B2F99-8C7B-4E7C-83C8-9B1C8E9ECDA8}"/>
              </a:ext>
            </a:extLst>
          </p:cNvPr>
          <p:cNvCxnSpPr>
            <a:cxnSpLocks/>
          </p:cNvCxnSpPr>
          <p:nvPr/>
        </p:nvCxnSpPr>
        <p:spPr>
          <a:xfrm flipV="1">
            <a:off x="2716779" y="4059340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ACB3347-E83F-493C-A7E1-D9D6D67D794F}"/>
              </a:ext>
            </a:extLst>
          </p:cNvPr>
          <p:cNvCxnSpPr>
            <a:cxnSpLocks/>
          </p:cNvCxnSpPr>
          <p:nvPr/>
        </p:nvCxnSpPr>
        <p:spPr>
          <a:xfrm>
            <a:off x="8669554" y="2806097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9B5B7EA-8B47-48BA-9EA1-5963817D5F05}"/>
              </a:ext>
            </a:extLst>
          </p:cNvPr>
          <p:cNvCxnSpPr>
            <a:cxnSpLocks/>
          </p:cNvCxnSpPr>
          <p:nvPr/>
        </p:nvCxnSpPr>
        <p:spPr>
          <a:xfrm flipV="1">
            <a:off x="8016263" y="2805796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D9021D8-9EAF-4C6E-A86E-83AA75EA5ABA}"/>
              </a:ext>
            </a:extLst>
          </p:cNvPr>
          <p:cNvCxnSpPr>
            <a:cxnSpLocks/>
          </p:cNvCxnSpPr>
          <p:nvPr/>
        </p:nvCxnSpPr>
        <p:spPr>
          <a:xfrm flipV="1">
            <a:off x="8964505" y="2985970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D048E3F-6EC1-465A-8263-C39F033D9D86}"/>
              </a:ext>
            </a:extLst>
          </p:cNvPr>
          <p:cNvCxnSpPr>
            <a:cxnSpLocks/>
          </p:cNvCxnSpPr>
          <p:nvPr/>
        </p:nvCxnSpPr>
        <p:spPr>
          <a:xfrm>
            <a:off x="5275925" y="5237281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511616F4-6E77-4CE1-906A-5C739982A1A8}"/>
              </a:ext>
            </a:extLst>
          </p:cNvPr>
          <p:cNvCxnSpPr>
            <a:cxnSpLocks/>
          </p:cNvCxnSpPr>
          <p:nvPr/>
        </p:nvCxnSpPr>
        <p:spPr>
          <a:xfrm>
            <a:off x="5340144" y="5417217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18977B9-C413-44D9-8400-7AF67E9DE5F2}"/>
              </a:ext>
            </a:extLst>
          </p:cNvPr>
          <p:cNvCxnSpPr>
            <a:cxnSpLocks/>
          </p:cNvCxnSpPr>
          <p:nvPr/>
        </p:nvCxnSpPr>
        <p:spPr>
          <a:xfrm>
            <a:off x="7534276" y="55971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B6006E7-ED97-4B0D-BF95-23679E9FA611}"/>
              </a:ext>
            </a:extLst>
          </p:cNvPr>
          <p:cNvCxnSpPr>
            <a:cxnSpLocks/>
          </p:cNvCxnSpPr>
          <p:nvPr/>
        </p:nvCxnSpPr>
        <p:spPr>
          <a:xfrm>
            <a:off x="8201113" y="5235812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2FDB313E-45D9-4517-B858-B0FC7973C5D2}"/>
              </a:ext>
            </a:extLst>
          </p:cNvPr>
          <p:cNvCxnSpPr>
            <a:cxnSpLocks/>
          </p:cNvCxnSpPr>
          <p:nvPr/>
        </p:nvCxnSpPr>
        <p:spPr>
          <a:xfrm flipV="1">
            <a:off x="8515350" y="4780584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E8E907F4-7F12-410A-AC24-35130A297981}"/>
              </a:ext>
            </a:extLst>
          </p:cNvPr>
          <p:cNvCxnSpPr>
            <a:cxnSpLocks/>
          </p:cNvCxnSpPr>
          <p:nvPr/>
        </p:nvCxnSpPr>
        <p:spPr>
          <a:xfrm flipH="1" flipV="1">
            <a:off x="8960585" y="3260437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F20FFCF6-7E33-48C3-BDC5-BB323D66A477}"/>
              </a:ext>
            </a:extLst>
          </p:cNvPr>
          <p:cNvSpPr/>
          <p:nvPr/>
        </p:nvSpPr>
        <p:spPr>
          <a:xfrm rot="5400000">
            <a:off x="7909321" y="32078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7401A04-ACC9-4313-AA97-041C68435D11}"/>
              </a:ext>
            </a:extLst>
          </p:cNvPr>
          <p:cNvCxnSpPr>
            <a:cxnSpLocks/>
          </p:cNvCxnSpPr>
          <p:nvPr/>
        </p:nvCxnSpPr>
        <p:spPr>
          <a:xfrm>
            <a:off x="5340144" y="5597152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6380DEEA-8347-4B23-815E-C6963179BAF0}"/>
              </a:ext>
            </a:extLst>
          </p:cNvPr>
          <p:cNvCxnSpPr>
            <a:cxnSpLocks/>
          </p:cNvCxnSpPr>
          <p:nvPr/>
        </p:nvCxnSpPr>
        <p:spPr>
          <a:xfrm>
            <a:off x="5340144" y="6317282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E02C956-D130-4BDC-8DFF-C18C9991867C}"/>
              </a:ext>
            </a:extLst>
          </p:cNvPr>
          <p:cNvCxnSpPr>
            <a:cxnSpLocks/>
          </p:cNvCxnSpPr>
          <p:nvPr/>
        </p:nvCxnSpPr>
        <p:spPr>
          <a:xfrm>
            <a:off x="5553897" y="6548438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2837180-BD2F-48A9-9A4B-358999D1ACAF}"/>
              </a:ext>
            </a:extLst>
          </p:cNvPr>
          <p:cNvCxnSpPr>
            <a:cxnSpLocks/>
          </p:cNvCxnSpPr>
          <p:nvPr/>
        </p:nvCxnSpPr>
        <p:spPr>
          <a:xfrm flipV="1">
            <a:off x="5350562" y="6137152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7241AF3-F432-4B6F-8B48-37412CB52C70}"/>
              </a:ext>
            </a:extLst>
          </p:cNvPr>
          <p:cNvCxnSpPr>
            <a:cxnSpLocks/>
          </p:cNvCxnSpPr>
          <p:nvPr/>
        </p:nvCxnSpPr>
        <p:spPr>
          <a:xfrm>
            <a:off x="5457439" y="6137152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6FA8977-D9F9-4DE7-A518-C8CD4294AA70}"/>
              </a:ext>
            </a:extLst>
          </p:cNvPr>
          <p:cNvCxnSpPr>
            <a:cxnSpLocks/>
          </p:cNvCxnSpPr>
          <p:nvPr/>
        </p:nvCxnSpPr>
        <p:spPr>
          <a:xfrm>
            <a:off x="5757863" y="6447025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8C56D77-F694-4AA7-8853-464060ECB051}"/>
              </a:ext>
            </a:extLst>
          </p:cNvPr>
          <p:cNvCxnSpPr>
            <a:cxnSpLocks/>
          </p:cNvCxnSpPr>
          <p:nvPr/>
        </p:nvCxnSpPr>
        <p:spPr>
          <a:xfrm flipV="1">
            <a:off x="5353666" y="5954943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8060CCA-076A-413F-8198-30B2DEA2D403}"/>
              </a:ext>
            </a:extLst>
          </p:cNvPr>
          <p:cNvCxnSpPr>
            <a:cxnSpLocks/>
          </p:cNvCxnSpPr>
          <p:nvPr/>
        </p:nvCxnSpPr>
        <p:spPr>
          <a:xfrm>
            <a:off x="6007899" y="5954945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309F0344-30DA-426D-A356-93A4E2B495AD}"/>
              </a:ext>
            </a:extLst>
          </p:cNvPr>
          <p:cNvSpPr/>
          <p:nvPr/>
        </p:nvSpPr>
        <p:spPr>
          <a:xfrm rot="5400000">
            <a:off x="6193013" y="61699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C89C02E-A165-4B54-A20E-E2066AC01823}"/>
              </a:ext>
            </a:extLst>
          </p:cNvPr>
          <p:cNvSpPr/>
          <p:nvPr/>
        </p:nvSpPr>
        <p:spPr>
          <a:xfrm rot="5400000">
            <a:off x="5968082" y="552371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392D0202-0340-4933-9E13-2C3FEB6019C3}"/>
              </a:ext>
            </a:extLst>
          </p:cNvPr>
          <p:cNvSpPr/>
          <p:nvPr/>
        </p:nvSpPr>
        <p:spPr>
          <a:xfrm rot="5400000">
            <a:off x="7417562" y="55316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4C2E58C-181E-481A-A9A7-80B6876FC104}"/>
              </a:ext>
            </a:extLst>
          </p:cNvPr>
          <p:cNvCxnSpPr>
            <a:cxnSpLocks/>
          </p:cNvCxnSpPr>
          <p:nvPr/>
        </p:nvCxnSpPr>
        <p:spPr>
          <a:xfrm>
            <a:off x="5353666" y="5777282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21471FC-853F-4550-B173-3727D5F90204}"/>
              </a:ext>
            </a:extLst>
          </p:cNvPr>
          <p:cNvCxnSpPr>
            <a:cxnSpLocks/>
          </p:cNvCxnSpPr>
          <p:nvPr/>
        </p:nvCxnSpPr>
        <p:spPr>
          <a:xfrm>
            <a:off x="6340337" y="5777282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80E1FD1-C5BC-4B3A-8A55-88B0927BD67E}"/>
              </a:ext>
            </a:extLst>
          </p:cNvPr>
          <p:cNvCxnSpPr>
            <a:cxnSpLocks/>
          </p:cNvCxnSpPr>
          <p:nvPr/>
        </p:nvCxnSpPr>
        <p:spPr>
          <a:xfrm>
            <a:off x="6492737" y="5929682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A00584C8-84D9-4A17-8B13-2A24D59E0E14}"/>
              </a:ext>
            </a:extLst>
          </p:cNvPr>
          <p:cNvSpPr/>
          <p:nvPr/>
        </p:nvSpPr>
        <p:spPr>
          <a:xfrm>
            <a:off x="9547824" y="5439025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63505CDD-80A3-4BD3-810E-9E2653B1C9E3}"/>
              </a:ext>
            </a:extLst>
          </p:cNvPr>
          <p:cNvCxnSpPr>
            <a:cxnSpLocks/>
          </p:cNvCxnSpPr>
          <p:nvPr/>
        </p:nvCxnSpPr>
        <p:spPr>
          <a:xfrm>
            <a:off x="9265214" y="5743339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BE151DF8-565A-4BE9-A649-BB60DBD49573}"/>
              </a:ext>
            </a:extLst>
          </p:cNvPr>
          <p:cNvSpPr/>
          <p:nvPr/>
        </p:nvSpPr>
        <p:spPr>
          <a:xfrm rot="5400000">
            <a:off x="9148500" y="56778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A24289E-C607-4AA7-A56F-A1B7DF8C2656}"/>
              </a:ext>
            </a:extLst>
          </p:cNvPr>
          <p:cNvCxnSpPr>
            <a:cxnSpLocks/>
          </p:cNvCxnSpPr>
          <p:nvPr/>
        </p:nvCxnSpPr>
        <p:spPr>
          <a:xfrm>
            <a:off x="9338249" y="5552938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5417BD4-C941-4A92-8E78-B423595A331E}"/>
              </a:ext>
            </a:extLst>
          </p:cNvPr>
          <p:cNvCxnSpPr>
            <a:cxnSpLocks/>
          </p:cNvCxnSpPr>
          <p:nvPr/>
        </p:nvCxnSpPr>
        <p:spPr>
          <a:xfrm flipV="1">
            <a:off x="9328341" y="4596178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1DC4BF55-9A9A-46C7-8BC2-B39CBC4B4F55}"/>
              </a:ext>
            </a:extLst>
          </p:cNvPr>
          <p:cNvCxnSpPr>
            <a:cxnSpLocks/>
          </p:cNvCxnSpPr>
          <p:nvPr/>
        </p:nvCxnSpPr>
        <p:spPr>
          <a:xfrm flipH="1" flipV="1">
            <a:off x="9324203" y="5438554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A448552-FA62-4F6D-838A-EB68BC944927}"/>
              </a:ext>
            </a:extLst>
          </p:cNvPr>
          <p:cNvCxnSpPr>
            <a:cxnSpLocks/>
          </p:cNvCxnSpPr>
          <p:nvPr/>
        </p:nvCxnSpPr>
        <p:spPr>
          <a:xfrm>
            <a:off x="9338440" y="5560013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74EB50CC-6F7C-4F52-AE24-1C760FAAF9D0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4" y="3505638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1F484C9A-354E-49CC-92BA-D6B0B94AB412}"/>
              </a:ext>
            </a:extLst>
          </p:cNvPr>
          <p:cNvSpPr/>
          <p:nvPr/>
        </p:nvSpPr>
        <p:spPr>
          <a:xfrm>
            <a:off x="9795758" y="179991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83A23464-B917-4142-9489-45A4936EA062}"/>
              </a:ext>
            </a:extLst>
          </p:cNvPr>
          <p:cNvCxnSpPr>
            <a:cxnSpLocks/>
          </p:cNvCxnSpPr>
          <p:nvPr/>
        </p:nvCxnSpPr>
        <p:spPr>
          <a:xfrm flipH="1">
            <a:off x="10272747" y="179991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9AC9423-F256-4B6B-905F-991D049527A2}"/>
              </a:ext>
            </a:extLst>
          </p:cNvPr>
          <p:cNvCxnSpPr>
            <a:cxnSpLocks/>
          </p:cNvCxnSpPr>
          <p:nvPr/>
        </p:nvCxnSpPr>
        <p:spPr>
          <a:xfrm flipH="1">
            <a:off x="10177497" y="204956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2DEE8CD7-96BB-46A5-87EA-F56C3EF9EBD5}"/>
              </a:ext>
            </a:extLst>
          </p:cNvPr>
          <p:cNvSpPr/>
          <p:nvPr/>
        </p:nvSpPr>
        <p:spPr>
          <a:xfrm>
            <a:off x="10020747" y="197604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8F751BD-96DD-443F-BE13-79352A17B348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0" y="281913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915BEC8E-30D7-44A4-8D37-3660C6250A5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6" y="281082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BEA8FA6-5526-4B2C-A3D6-45AB935C6A1A}"/>
              </a:ext>
            </a:extLst>
          </p:cNvPr>
          <p:cNvSpPr/>
          <p:nvPr/>
        </p:nvSpPr>
        <p:spPr>
          <a:xfrm rot="5400000">
            <a:off x="10707321" y="260672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19095B6-9D94-4A6E-91AF-CCF0F12C9EC8}"/>
              </a:ext>
            </a:extLst>
          </p:cNvPr>
          <p:cNvCxnSpPr>
            <a:cxnSpLocks/>
          </p:cNvCxnSpPr>
          <p:nvPr/>
        </p:nvCxnSpPr>
        <p:spPr>
          <a:xfrm flipH="1">
            <a:off x="10771336" y="210299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17192CBF-E163-4D4E-B306-C213EC205101}"/>
              </a:ext>
            </a:extLst>
          </p:cNvPr>
          <p:cNvCxnSpPr>
            <a:cxnSpLocks/>
            <a:endCxn id="493" idx="7"/>
          </p:cNvCxnSpPr>
          <p:nvPr/>
        </p:nvCxnSpPr>
        <p:spPr>
          <a:xfrm flipH="1">
            <a:off x="10609460" y="210299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3787B231-21B2-4AC4-8203-E2AD0D05A613}"/>
              </a:ext>
            </a:extLst>
          </p:cNvPr>
          <p:cNvSpPr/>
          <p:nvPr/>
        </p:nvSpPr>
        <p:spPr>
          <a:xfrm>
            <a:off x="10483476" y="22791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4D044D93-9687-4F1B-872F-58615FFB41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6" y="254065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1FA40173-E363-4423-B7C0-14C2AA2FC584}"/>
              </a:ext>
            </a:extLst>
          </p:cNvPr>
          <p:cNvCxnSpPr>
            <a:cxnSpLocks/>
          </p:cNvCxnSpPr>
          <p:nvPr/>
        </p:nvCxnSpPr>
        <p:spPr>
          <a:xfrm>
            <a:off x="10155898" y="254065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FBA64665-4CDF-41E2-B625-37963C6C7B50}"/>
              </a:ext>
            </a:extLst>
          </p:cNvPr>
          <p:cNvSpPr/>
          <p:nvPr/>
        </p:nvSpPr>
        <p:spPr>
          <a:xfrm rot="10800000">
            <a:off x="10322884" y="260482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88EB2794-44F0-4880-A0D9-FAF6548E9498}"/>
              </a:ext>
            </a:extLst>
          </p:cNvPr>
          <p:cNvCxnSpPr>
            <a:cxnSpLocks/>
          </p:cNvCxnSpPr>
          <p:nvPr/>
        </p:nvCxnSpPr>
        <p:spPr>
          <a:xfrm>
            <a:off x="10155898" y="268419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Oval 497">
            <a:extLst>
              <a:ext uri="{FF2B5EF4-FFF2-40B4-BE49-F238E27FC236}">
                <a16:creationId xmlns:a16="http://schemas.microsoft.com/office/drawing/2014/main" id="{B33E897C-CB76-4638-BF25-23EFF6AE7943}"/>
              </a:ext>
            </a:extLst>
          </p:cNvPr>
          <p:cNvSpPr/>
          <p:nvPr/>
        </p:nvSpPr>
        <p:spPr>
          <a:xfrm>
            <a:off x="10019483" y="229231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8DE7B1F-5964-4AA0-90B0-06B10EE72C83}"/>
              </a:ext>
            </a:extLst>
          </p:cNvPr>
          <p:cNvSpPr/>
          <p:nvPr/>
        </p:nvSpPr>
        <p:spPr>
          <a:xfrm>
            <a:off x="10072522" y="287176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508414FA-B209-4816-A804-3AA772BCBCD9}"/>
              </a:ext>
            </a:extLst>
          </p:cNvPr>
          <p:cNvSpPr/>
          <p:nvPr/>
        </p:nvSpPr>
        <p:spPr>
          <a:xfrm>
            <a:off x="10524747" y="20063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3D02E47E-42DD-4FDF-9F76-0AFC9B247F01}"/>
              </a:ext>
            </a:extLst>
          </p:cNvPr>
          <p:cNvSpPr/>
          <p:nvPr/>
        </p:nvSpPr>
        <p:spPr>
          <a:xfrm>
            <a:off x="10837659" y="23279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B77873A-0BD5-4587-A445-62AA50F64BFB}"/>
              </a:ext>
            </a:extLst>
          </p:cNvPr>
          <p:cNvSpPr/>
          <p:nvPr/>
        </p:nvSpPr>
        <p:spPr>
          <a:xfrm>
            <a:off x="3631647" y="515102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BA952C6-4B9E-4031-9ED9-91E3346D2178}"/>
              </a:ext>
            </a:extLst>
          </p:cNvPr>
          <p:cNvCxnSpPr>
            <a:cxnSpLocks/>
          </p:cNvCxnSpPr>
          <p:nvPr/>
        </p:nvCxnSpPr>
        <p:spPr>
          <a:xfrm flipH="1">
            <a:off x="4108636" y="515102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427DA31-176F-40B8-A27E-930CA9779092}"/>
              </a:ext>
            </a:extLst>
          </p:cNvPr>
          <p:cNvCxnSpPr>
            <a:cxnSpLocks/>
          </p:cNvCxnSpPr>
          <p:nvPr/>
        </p:nvCxnSpPr>
        <p:spPr>
          <a:xfrm flipH="1">
            <a:off x="4013386" y="540067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C9E79F19-B1EE-4AB7-99D5-DEEFFD859CEF}"/>
              </a:ext>
            </a:extLst>
          </p:cNvPr>
          <p:cNvSpPr/>
          <p:nvPr/>
        </p:nvSpPr>
        <p:spPr>
          <a:xfrm>
            <a:off x="3856636" y="532715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76C5854-E01E-487B-9D58-468E0257BCB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29" y="617024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5E8434C-19B5-4E70-A3C3-7F4B9A5390F7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5" y="616193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4D5C89A9-E43F-474C-B00C-4A47B6DA9BFC}"/>
              </a:ext>
            </a:extLst>
          </p:cNvPr>
          <p:cNvSpPr/>
          <p:nvPr/>
        </p:nvSpPr>
        <p:spPr>
          <a:xfrm rot="5400000">
            <a:off x="4543210" y="595783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C8E2DBA-8749-484B-859C-D0D3F51B4CA7}"/>
              </a:ext>
            </a:extLst>
          </p:cNvPr>
          <p:cNvCxnSpPr>
            <a:cxnSpLocks/>
          </p:cNvCxnSpPr>
          <p:nvPr/>
        </p:nvCxnSpPr>
        <p:spPr>
          <a:xfrm flipH="1">
            <a:off x="4607225" y="545410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98F59D-DE47-4D01-9875-EC41149E5F7A}"/>
              </a:ext>
            </a:extLst>
          </p:cNvPr>
          <p:cNvCxnSpPr>
            <a:cxnSpLocks/>
            <a:endCxn id="511" idx="7"/>
          </p:cNvCxnSpPr>
          <p:nvPr/>
        </p:nvCxnSpPr>
        <p:spPr>
          <a:xfrm flipH="1">
            <a:off x="4445349" y="545410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C49EBD61-69D6-46CF-BC5B-C5AC94F2B548}"/>
              </a:ext>
            </a:extLst>
          </p:cNvPr>
          <p:cNvSpPr/>
          <p:nvPr/>
        </p:nvSpPr>
        <p:spPr>
          <a:xfrm>
            <a:off x="4319365" y="56302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74B0DB4-6C3C-4BB3-BAE6-11C8592BEF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5" y="589176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F9A4C52-9CC4-48FD-B830-C6F29DC1EFCB}"/>
              </a:ext>
            </a:extLst>
          </p:cNvPr>
          <p:cNvCxnSpPr>
            <a:cxnSpLocks/>
          </p:cNvCxnSpPr>
          <p:nvPr/>
        </p:nvCxnSpPr>
        <p:spPr>
          <a:xfrm>
            <a:off x="3991787" y="589176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E4032D08-72CF-4066-88D6-7E46D69ECF91}"/>
              </a:ext>
            </a:extLst>
          </p:cNvPr>
          <p:cNvSpPr/>
          <p:nvPr/>
        </p:nvSpPr>
        <p:spPr>
          <a:xfrm rot="10800000">
            <a:off x="4158773" y="5955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4D9F3404-9ADC-46D7-AA72-07D76A1DBEFE}"/>
              </a:ext>
            </a:extLst>
          </p:cNvPr>
          <p:cNvCxnSpPr>
            <a:cxnSpLocks/>
          </p:cNvCxnSpPr>
          <p:nvPr/>
        </p:nvCxnSpPr>
        <p:spPr>
          <a:xfrm>
            <a:off x="3991787" y="603530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451305A7-7B0F-4B1F-9741-0124F1F90305}"/>
              </a:ext>
            </a:extLst>
          </p:cNvPr>
          <p:cNvSpPr/>
          <p:nvPr/>
        </p:nvSpPr>
        <p:spPr>
          <a:xfrm>
            <a:off x="3855372" y="564342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BA84F2B-CA16-4233-B00D-47F158FCA8B5}"/>
              </a:ext>
            </a:extLst>
          </p:cNvPr>
          <p:cNvSpPr/>
          <p:nvPr/>
        </p:nvSpPr>
        <p:spPr>
          <a:xfrm>
            <a:off x="3908411" y="622287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F6D770F-AABF-4F1B-95A4-DE0956F4A5F1}"/>
              </a:ext>
            </a:extLst>
          </p:cNvPr>
          <p:cNvSpPr/>
          <p:nvPr/>
        </p:nvSpPr>
        <p:spPr>
          <a:xfrm>
            <a:off x="4360636" y="53574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9112D12-659A-48B5-90E5-E2D451AA59FA}"/>
              </a:ext>
            </a:extLst>
          </p:cNvPr>
          <p:cNvCxnSpPr>
            <a:cxnSpLocks/>
          </p:cNvCxnSpPr>
          <p:nvPr/>
        </p:nvCxnSpPr>
        <p:spPr>
          <a:xfrm>
            <a:off x="10839624" y="5872474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>
            <a:extLst>
              <a:ext uri="{FF2B5EF4-FFF2-40B4-BE49-F238E27FC236}">
                <a16:creationId xmlns:a16="http://schemas.microsoft.com/office/drawing/2014/main" id="{0323F999-A76C-4ED2-A6DD-0FDB54278863}"/>
              </a:ext>
            </a:extLst>
          </p:cNvPr>
          <p:cNvSpPr/>
          <p:nvPr/>
        </p:nvSpPr>
        <p:spPr>
          <a:xfrm>
            <a:off x="4673548" y="567901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3666B1F7-B5E3-4A4C-952F-B3A9220BF9D3}"/>
              </a:ext>
            </a:extLst>
          </p:cNvPr>
          <p:cNvSpPr/>
          <p:nvPr/>
        </p:nvSpPr>
        <p:spPr>
          <a:xfrm>
            <a:off x="7974660" y="5107119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15067086-0B5B-4A1D-9A1C-2E17FA680E62}"/>
              </a:ext>
            </a:extLst>
          </p:cNvPr>
          <p:cNvSpPr/>
          <p:nvPr/>
        </p:nvSpPr>
        <p:spPr>
          <a:xfrm rot="5400000">
            <a:off x="8065486" y="517550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CA7A40C8-725E-4C18-B63D-DBC5FBDF17AF}"/>
              </a:ext>
            </a:extLst>
          </p:cNvPr>
          <p:cNvSpPr/>
          <p:nvPr/>
        </p:nvSpPr>
        <p:spPr>
          <a:xfrm rot="5400000">
            <a:off x="8065486" y="5554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6778F0F7-FA28-4704-991B-0E2E4AE56778}"/>
              </a:ext>
            </a:extLst>
          </p:cNvPr>
          <p:cNvCxnSpPr>
            <a:cxnSpLocks/>
          </p:cNvCxnSpPr>
          <p:nvPr/>
        </p:nvCxnSpPr>
        <p:spPr>
          <a:xfrm>
            <a:off x="10845207" y="56866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>
            <a:extLst>
              <a:ext uri="{FF2B5EF4-FFF2-40B4-BE49-F238E27FC236}">
                <a16:creationId xmlns:a16="http://schemas.microsoft.com/office/drawing/2014/main" id="{53F42583-0E32-4D29-96F4-4BCF9815EF68}"/>
              </a:ext>
            </a:extLst>
          </p:cNvPr>
          <p:cNvSpPr/>
          <p:nvPr/>
        </p:nvSpPr>
        <p:spPr>
          <a:xfrm rot="5400000">
            <a:off x="9632595" y="5500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91B8AB7-BBC7-4D1D-8DB5-964FD79B77D8}"/>
              </a:ext>
            </a:extLst>
          </p:cNvPr>
          <p:cNvSpPr/>
          <p:nvPr/>
        </p:nvSpPr>
        <p:spPr>
          <a:xfrm rot="5400000">
            <a:off x="9636294" y="5893347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1EE53F28-917B-4E2A-9796-EAF84CE004DB}"/>
              </a:ext>
            </a:extLst>
          </p:cNvPr>
          <p:cNvSpPr/>
          <p:nvPr/>
        </p:nvSpPr>
        <p:spPr>
          <a:xfrm>
            <a:off x="10641679" y="5376701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0F60ADE6-4822-437B-AE46-D55F3A208F00}"/>
              </a:ext>
            </a:extLst>
          </p:cNvPr>
          <p:cNvSpPr/>
          <p:nvPr/>
        </p:nvSpPr>
        <p:spPr>
          <a:xfrm>
            <a:off x="10676922" y="5402667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FC960CCE-F5A8-4401-9D36-8040A3CCAD84}"/>
              </a:ext>
            </a:extLst>
          </p:cNvPr>
          <p:cNvGrpSpPr/>
          <p:nvPr/>
        </p:nvGrpSpPr>
        <p:grpSpPr>
          <a:xfrm>
            <a:off x="10814959" y="5534261"/>
            <a:ext cx="797062" cy="796623"/>
            <a:chOff x="6728636" y="653558"/>
            <a:chExt cx="421289" cy="421057"/>
          </a:xfrm>
        </p:grpSpPr>
        <p:sp>
          <p:nvSpPr>
            <p:cNvPr id="531" name="Teardrop 530">
              <a:extLst>
                <a:ext uri="{FF2B5EF4-FFF2-40B4-BE49-F238E27FC236}">
                  <a16:creationId xmlns:a16="http://schemas.microsoft.com/office/drawing/2014/main" id="{C600ECEB-CBFE-4BA4-A315-5D04A14B5397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2" name="Teardrop 531">
              <a:extLst>
                <a:ext uri="{FF2B5EF4-FFF2-40B4-BE49-F238E27FC236}">
                  <a16:creationId xmlns:a16="http://schemas.microsoft.com/office/drawing/2014/main" id="{A6549FE8-2EE5-4998-804E-CE646A37476E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3" name="Teardrop 532">
              <a:extLst>
                <a:ext uri="{FF2B5EF4-FFF2-40B4-BE49-F238E27FC236}">
                  <a16:creationId xmlns:a16="http://schemas.microsoft.com/office/drawing/2014/main" id="{F5EAD6F1-0C35-4950-AFE9-85DFCA9B725E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4" name="Teardrop 533">
              <a:extLst>
                <a:ext uri="{FF2B5EF4-FFF2-40B4-BE49-F238E27FC236}">
                  <a16:creationId xmlns:a16="http://schemas.microsoft.com/office/drawing/2014/main" id="{28E22283-B1BB-43B1-AD67-F5216055C509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5" name="Oval 534">
            <a:extLst>
              <a:ext uri="{FF2B5EF4-FFF2-40B4-BE49-F238E27FC236}">
                <a16:creationId xmlns:a16="http://schemas.microsoft.com/office/drawing/2014/main" id="{FDEA8392-6172-472E-A3A9-232207EE73A9}"/>
              </a:ext>
            </a:extLst>
          </p:cNvPr>
          <p:cNvSpPr/>
          <p:nvPr/>
        </p:nvSpPr>
        <p:spPr>
          <a:xfrm>
            <a:off x="11082409" y="5795812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C664E726-1D71-4CA8-BC6B-0F1F67A37268}"/>
              </a:ext>
            </a:extLst>
          </p:cNvPr>
          <p:cNvCxnSpPr>
            <a:cxnSpLocks/>
          </p:cNvCxnSpPr>
          <p:nvPr/>
        </p:nvCxnSpPr>
        <p:spPr>
          <a:xfrm flipH="1">
            <a:off x="10265320" y="3505638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1BF844C7-DB63-4767-871C-B7B9C8A3CC8B}"/>
              </a:ext>
            </a:extLst>
          </p:cNvPr>
          <p:cNvSpPr/>
          <p:nvPr/>
        </p:nvSpPr>
        <p:spPr>
          <a:xfrm rot="5400000">
            <a:off x="10194662" y="4287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FA8374D-5283-4849-AC52-8CE3B9AEB274}"/>
              </a:ext>
            </a:extLst>
          </p:cNvPr>
          <p:cNvSpPr/>
          <p:nvPr/>
        </p:nvSpPr>
        <p:spPr>
          <a:xfrm>
            <a:off x="9342102" y="2589153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900A809C-182B-411A-B808-6851830481C5}"/>
              </a:ext>
            </a:extLst>
          </p:cNvPr>
          <p:cNvSpPr/>
          <p:nvPr/>
        </p:nvSpPr>
        <p:spPr>
          <a:xfrm>
            <a:off x="9333091" y="241209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F083512-498B-4E9C-B9C5-D229261E8D8C}"/>
              </a:ext>
            </a:extLst>
          </p:cNvPr>
          <p:cNvCxnSpPr>
            <a:cxnSpLocks/>
          </p:cNvCxnSpPr>
          <p:nvPr/>
        </p:nvCxnSpPr>
        <p:spPr>
          <a:xfrm flipV="1">
            <a:off x="10984126" y="3482531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57E7769-7B89-40C9-9C7E-FF462FD26F66}"/>
              </a:ext>
            </a:extLst>
          </p:cNvPr>
          <p:cNvCxnSpPr>
            <a:cxnSpLocks/>
          </p:cNvCxnSpPr>
          <p:nvPr/>
        </p:nvCxnSpPr>
        <p:spPr>
          <a:xfrm flipV="1">
            <a:off x="10806733" y="3505640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008CD769-2550-4726-927B-7568FE47269D}"/>
              </a:ext>
            </a:extLst>
          </p:cNvPr>
          <p:cNvCxnSpPr>
            <a:cxnSpLocks/>
          </p:cNvCxnSpPr>
          <p:nvPr/>
        </p:nvCxnSpPr>
        <p:spPr>
          <a:xfrm flipV="1">
            <a:off x="10625320" y="3505638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4EC2B8BD-5A51-44DF-9A3F-3C480A05186C}"/>
              </a:ext>
            </a:extLst>
          </p:cNvPr>
          <p:cNvCxnSpPr>
            <a:cxnSpLocks/>
          </p:cNvCxnSpPr>
          <p:nvPr/>
        </p:nvCxnSpPr>
        <p:spPr>
          <a:xfrm flipV="1">
            <a:off x="10443758" y="3505638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BB967AE-A07A-4934-9BA6-34BE60A9996D}"/>
              </a:ext>
            </a:extLst>
          </p:cNvPr>
          <p:cNvCxnSpPr>
            <a:cxnSpLocks/>
          </p:cNvCxnSpPr>
          <p:nvPr/>
        </p:nvCxnSpPr>
        <p:spPr>
          <a:xfrm>
            <a:off x="10984059" y="4614343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02BA0F4C-92C4-4484-B929-36B8B06FFE98}"/>
              </a:ext>
            </a:extLst>
          </p:cNvPr>
          <p:cNvCxnSpPr>
            <a:cxnSpLocks/>
          </p:cNvCxnSpPr>
          <p:nvPr/>
        </p:nvCxnSpPr>
        <p:spPr>
          <a:xfrm>
            <a:off x="11219046" y="4832243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FB2ECC0B-91DB-4134-A968-C6F55604B49C}"/>
              </a:ext>
            </a:extLst>
          </p:cNvPr>
          <p:cNvCxnSpPr>
            <a:cxnSpLocks/>
          </p:cNvCxnSpPr>
          <p:nvPr/>
        </p:nvCxnSpPr>
        <p:spPr>
          <a:xfrm>
            <a:off x="10814959" y="4669404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57E2F4-3A90-44AF-B7C5-FD8029E29271}"/>
              </a:ext>
            </a:extLst>
          </p:cNvPr>
          <p:cNvCxnSpPr>
            <a:cxnSpLocks/>
          </p:cNvCxnSpPr>
          <p:nvPr/>
        </p:nvCxnSpPr>
        <p:spPr>
          <a:xfrm>
            <a:off x="11173311" y="4995522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BB6568A2-C114-4A2D-9CCE-874371DFC544}"/>
              </a:ext>
            </a:extLst>
          </p:cNvPr>
          <p:cNvCxnSpPr>
            <a:cxnSpLocks/>
          </p:cNvCxnSpPr>
          <p:nvPr/>
        </p:nvCxnSpPr>
        <p:spPr>
          <a:xfrm>
            <a:off x="10627042" y="4708517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01F35160-84C7-41F9-966B-4F11FEDCAF6E}"/>
              </a:ext>
            </a:extLst>
          </p:cNvPr>
          <p:cNvCxnSpPr>
            <a:cxnSpLocks/>
          </p:cNvCxnSpPr>
          <p:nvPr/>
        </p:nvCxnSpPr>
        <p:spPr>
          <a:xfrm>
            <a:off x="10445320" y="4754636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>
            <a:extLst>
              <a:ext uri="{FF2B5EF4-FFF2-40B4-BE49-F238E27FC236}">
                <a16:creationId xmlns:a16="http://schemas.microsoft.com/office/drawing/2014/main" id="{A3021655-7152-4BDE-8781-F74E1AD43F72}"/>
              </a:ext>
            </a:extLst>
          </p:cNvPr>
          <p:cNvSpPr/>
          <p:nvPr/>
        </p:nvSpPr>
        <p:spPr>
          <a:xfrm>
            <a:off x="10585992" y="351169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416BD00-B426-4A39-87F0-08360A69912D}"/>
              </a:ext>
            </a:extLst>
          </p:cNvPr>
          <p:cNvGrpSpPr/>
          <p:nvPr/>
        </p:nvGrpSpPr>
        <p:grpSpPr>
          <a:xfrm>
            <a:off x="9383404" y="1386506"/>
            <a:ext cx="2121384" cy="2119132"/>
            <a:chOff x="4322454" y="2326306"/>
            <a:chExt cx="2121384" cy="211913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9CB09B9-2E20-4219-98C2-40B166CB9A2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D499DD-7CD2-49BB-8D65-71C6A4C168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47426A-05AD-4129-863E-2F1D5BA6124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E416DC8-96DC-48D9-AE40-4E38CF26536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F8883F6-9206-460F-A1FE-559E11D83DB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292B1D-E910-4F82-8F08-D72F5FBDAF1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F28ED8F-A8FD-4E14-BD6D-36A05BA5331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C03CF25-C26A-47F6-936C-301614E1C8C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389F00-A14C-4C0F-8CA1-1C932ACE7F6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BF18E2-FB3B-4CA9-8056-372D5BC8A2C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D409CC-77BE-4E2B-ACC9-6C26649229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875AE84-3466-4E61-B677-2FBC0041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832787-0ED7-4895-8781-6B9EE639537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8D37A52-E280-4AAC-8D07-0D09D8C1499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3AED62-81A5-4D3D-B10C-F67F06B4BF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478EE5-A5C9-4372-AEE1-FEF4BFAF44AE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F86F83-5EC0-40AA-8907-3FB63427DE1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29CF9A-24EB-4E63-BDF9-5E983996BC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99EC89-7C9C-41B7-BBF8-A044FBC762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82FC1-E15B-4A92-8A36-E1B5F082499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CE353AC-3234-42AA-B08E-A4EBA18AB5C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0DCFA4-5FDF-4723-BA4B-36374BE025F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FD6078A-BCA9-4E5E-8800-5E1449C7EF2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1BDCD0F-EA52-439A-9845-FCE2A495434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6F7B05-60EA-49E1-98EA-D795E147A154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4FC26A-D016-4AC4-826D-37A87B29ADA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380C9DA-E218-495A-8911-6A8FA2B0C5E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07FF33-4AB6-4C01-8604-B39D22F0447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EE0DCDB-13D7-482A-937C-304EC33AA89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1E35A0-7C8A-4B07-BADA-942323D0CC3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DE867B8-7CF8-4E84-8E5B-DF3641929DB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A2282F1-3072-4AE6-8AD9-E851F80BEA0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11310F-025C-41F1-BDEE-2073228CD03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034C3FD8-7337-41CD-9FDA-98351E2B9F5F}"/>
              </a:ext>
            </a:extLst>
          </p:cNvPr>
          <p:cNvCxnSpPr>
            <a:cxnSpLocks/>
          </p:cNvCxnSpPr>
          <p:nvPr/>
        </p:nvCxnSpPr>
        <p:spPr>
          <a:xfrm flipH="1">
            <a:off x="2514600" y="5443900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EB99E9EC-521A-4221-A411-3929EC992CA9}"/>
              </a:ext>
            </a:extLst>
          </p:cNvPr>
          <p:cNvCxnSpPr>
            <a:cxnSpLocks/>
          </p:cNvCxnSpPr>
          <p:nvPr/>
        </p:nvCxnSpPr>
        <p:spPr>
          <a:xfrm flipH="1">
            <a:off x="1085850" y="5619025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Oval 612">
            <a:extLst>
              <a:ext uri="{FF2B5EF4-FFF2-40B4-BE49-F238E27FC236}">
                <a16:creationId xmlns:a16="http://schemas.microsoft.com/office/drawing/2014/main" id="{811E987C-D14E-4C4C-AD47-F621AE2673D5}"/>
              </a:ext>
            </a:extLst>
          </p:cNvPr>
          <p:cNvSpPr/>
          <p:nvPr/>
        </p:nvSpPr>
        <p:spPr>
          <a:xfrm rot="5400000">
            <a:off x="2356061" y="5368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A0FFBCF-4007-4B1F-90CB-97EC0A50E630}"/>
              </a:ext>
            </a:extLst>
          </p:cNvPr>
          <p:cNvSpPr/>
          <p:nvPr/>
        </p:nvSpPr>
        <p:spPr>
          <a:xfrm rot="5400000">
            <a:off x="928350" y="553932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280A093E-4822-4ACD-BF4D-9B911DE04CBD}"/>
              </a:ext>
            </a:extLst>
          </p:cNvPr>
          <p:cNvCxnSpPr>
            <a:cxnSpLocks/>
          </p:cNvCxnSpPr>
          <p:nvPr/>
        </p:nvCxnSpPr>
        <p:spPr>
          <a:xfrm>
            <a:off x="2636044" y="5797196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5C41AA3F-AAFA-48DD-BF86-A5270E3725B4}"/>
              </a:ext>
            </a:extLst>
          </p:cNvPr>
          <p:cNvCxnSpPr>
            <a:cxnSpLocks/>
          </p:cNvCxnSpPr>
          <p:nvPr/>
        </p:nvCxnSpPr>
        <p:spPr>
          <a:xfrm>
            <a:off x="2675544" y="5979054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CDD9AF94-22A8-419A-BB54-D76BAFAFAD13}"/>
              </a:ext>
            </a:extLst>
          </p:cNvPr>
          <p:cNvCxnSpPr>
            <a:cxnSpLocks/>
          </p:cNvCxnSpPr>
          <p:nvPr/>
        </p:nvCxnSpPr>
        <p:spPr>
          <a:xfrm flipV="1">
            <a:off x="2199825" y="5798194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DD3A451-F35D-487B-9A4D-10624AAF6987}"/>
              </a:ext>
            </a:extLst>
          </p:cNvPr>
          <p:cNvCxnSpPr>
            <a:cxnSpLocks/>
          </p:cNvCxnSpPr>
          <p:nvPr/>
        </p:nvCxnSpPr>
        <p:spPr>
          <a:xfrm flipV="1">
            <a:off x="2353087" y="5980858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065B0493-FA23-4074-8653-50AD24733B6D}"/>
              </a:ext>
            </a:extLst>
          </p:cNvPr>
          <p:cNvCxnSpPr>
            <a:cxnSpLocks/>
          </p:cNvCxnSpPr>
          <p:nvPr/>
        </p:nvCxnSpPr>
        <p:spPr>
          <a:xfrm>
            <a:off x="2733065" y="6159073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577D8553-542E-435E-AA6E-3B78E9CA882C}"/>
              </a:ext>
            </a:extLst>
          </p:cNvPr>
          <p:cNvCxnSpPr>
            <a:cxnSpLocks/>
          </p:cNvCxnSpPr>
          <p:nvPr/>
        </p:nvCxnSpPr>
        <p:spPr>
          <a:xfrm flipV="1">
            <a:off x="2521920" y="6158692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91A7595-2B21-4D9F-BD94-1CF1A39BF4C7}"/>
              </a:ext>
            </a:extLst>
          </p:cNvPr>
          <p:cNvCxnSpPr>
            <a:cxnSpLocks/>
          </p:cNvCxnSpPr>
          <p:nvPr/>
        </p:nvCxnSpPr>
        <p:spPr>
          <a:xfrm>
            <a:off x="2995613" y="6339025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0FF6B014-B138-4E52-90BA-E5CE51F2433B}"/>
              </a:ext>
            </a:extLst>
          </p:cNvPr>
          <p:cNvSpPr/>
          <p:nvPr/>
        </p:nvSpPr>
        <p:spPr>
          <a:xfrm>
            <a:off x="2870970" y="626609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1FAE23A-D411-4930-85AA-21495DDC242F}"/>
              </a:ext>
            </a:extLst>
          </p:cNvPr>
          <p:cNvCxnSpPr>
            <a:cxnSpLocks/>
          </p:cNvCxnSpPr>
          <p:nvPr/>
        </p:nvCxnSpPr>
        <p:spPr>
          <a:xfrm flipV="1">
            <a:off x="2191516" y="6127011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450FFF94-6309-410E-918D-BC4EA36B0411}"/>
              </a:ext>
            </a:extLst>
          </p:cNvPr>
          <p:cNvCxnSpPr>
            <a:cxnSpLocks/>
          </p:cNvCxnSpPr>
          <p:nvPr/>
        </p:nvCxnSpPr>
        <p:spPr>
          <a:xfrm flipV="1">
            <a:off x="2353087" y="6226955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EBBB69B1-E46C-42E8-B7EA-07A5DD60201D}"/>
              </a:ext>
            </a:extLst>
          </p:cNvPr>
          <p:cNvSpPr/>
          <p:nvPr/>
        </p:nvSpPr>
        <p:spPr>
          <a:xfrm>
            <a:off x="3220546" y="5224055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3CDB0D67-63AF-4DD9-A8E5-892B8316532D}"/>
              </a:ext>
            </a:extLst>
          </p:cNvPr>
          <p:cNvCxnSpPr>
            <a:cxnSpLocks/>
          </p:cNvCxnSpPr>
          <p:nvPr/>
        </p:nvCxnSpPr>
        <p:spPr>
          <a:xfrm flipV="1">
            <a:off x="2521920" y="6316601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Oval 642">
            <a:extLst>
              <a:ext uri="{FF2B5EF4-FFF2-40B4-BE49-F238E27FC236}">
                <a16:creationId xmlns:a16="http://schemas.microsoft.com/office/drawing/2014/main" id="{F388FFF3-A49D-4DBC-A665-691D17CB5E73}"/>
              </a:ext>
            </a:extLst>
          </p:cNvPr>
          <p:cNvSpPr/>
          <p:nvPr/>
        </p:nvSpPr>
        <p:spPr>
          <a:xfrm rot="5400000">
            <a:off x="2448212" y="6463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E5DB4C-B538-4ED4-B38F-A703812743CA}"/>
              </a:ext>
            </a:extLst>
          </p:cNvPr>
          <p:cNvGrpSpPr/>
          <p:nvPr/>
        </p:nvGrpSpPr>
        <p:grpSpPr>
          <a:xfrm>
            <a:off x="3218759" y="4739306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50D850-7CD7-4EDD-887E-CFD53503B23F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7804E7C-7996-40A5-8228-D943746E535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E150B9-F309-45D0-A5E2-1246695C612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4E8F5D4-F267-43BE-B03C-1C5029B0642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DEE706-3464-40B5-A892-F010090EE6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EC526E9-F3B2-45B0-9596-27BC3624242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065B51-BFA3-4029-AE62-51DD6548C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45D97F-5690-400D-B1C1-5B64DC67D36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E90DA6-757B-43BE-91AE-5E021B1C328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F8017E-06D2-402F-9567-E8695167A69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F6DB16B-5627-430B-BF74-D4D0D048637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D3024D-2EE5-493A-8F37-FE6C936E34E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08329D0-1A2B-4F4C-9CB5-D6DD86A059F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2E8554-C097-42BC-B3EB-BFE687630D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1BC6A6-FC7E-4000-A73F-4544B7BC026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A99B84-B431-4C93-8F0E-344A97D6FB9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61C07B-3FE0-47E5-B402-2CE4E056A17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1E45E7-7CA8-4AF4-9E45-C894292BAD2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7AB92C9-15B5-4D6F-8450-9C2DEB475C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2A6FE-AC93-496D-9A83-B4A848BAEA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AF0F03-51AD-4AD2-B14F-4C58AB9F12A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0DA0E1C-9866-4C1E-8906-884A24E6C32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6C863D-D693-4859-BDF5-D3FCD06D0CD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A72999-29D8-4CC3-8FC1-804D41145D0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172D16-5E8C-492C-A37A-69BDC44CE4A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25ED25-4344-4391-8A57-4E8A28E8F46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C35588C-9C62-43FF-ABAB-9E7BEE8D43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4F37E-4BC5-4B4F-8330-3819F5EB567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EB7DFF-8580-485D-AD80-C0D322ED1F9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EA2D21C-BF09-4898-9BCD-263265CA13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16EB25-359D-410F-8D1F-47637E9998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FFCE85F-D8D8-44D9-97B2-DA18B88ED56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4A2949-0302-4DE4-8C61-667DC04C43E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48E2372-33F2-4140-8338-7303BF61E6AD}"/>
              </a:ext>
            </a:extLst>
          </p:cNvPr>
          <p:cNvSpPr/>
          <p:nvPr/>
        </p:nvSpPr>
        <p:spPr>
          <a:xfrm>
            <a:off x="412843" y="254000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66512093-7097-4C1B-8BC3-C171E4DA28E3}"/>
              </a:ext>
            </a:extLst>
          </p:cNvPr>
          <p:cNvSpPr txBox="1"/>
          <p:nvPr/>
        </p:nvSpPr>
        <p:spPr>
          <a:xfrm>
            <a:off x="782665" y="1810610"/>
            <a:ext cx="628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Compare And Swap-Chromo</a:t>
            </a:r>
          </a:p>
        </p:txBody>
      </p:sp>
      <p:sp>
        <p:nvSpPr>
          <p:cNvPr id="670" name="Arc 669">
            <a:extLst>
              <a:ext uri="{FF2B5EF4-FFF2-40B4-BE49-F238E27FC236}">
                <a16:creationId xmlns:a16="http://schemas.microsoft.com/office/drawing/2014/main" id="{5957BE85-4FE3-47FC-AD10-DCD83AA30030}"/>
              </a:ext>
            </a:extLst>
          </p:cNvPr>
          <p:cNvSpPr/>
          <p:nvPr/>
        </p:nvSpPr>
        <p:spPr>
          <a:xfrm>
            <a:off x="6761362" y="426383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C38D8937-2640-4909-A074-680BB2AFFE27}"/>
              </a:ext>
            </a:extLst>
          </p:cNvPr>
          <p:cNvSpPr/>
          <p:nvPr/>
        </p:nvSpPr>
        <p:spPr>
          <a:xfrm>
            <a:off x="6384815" y="294678"/>
            <a:ext cx="394283" cy="112450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2" name="Rectangle: Rounded Corners 261">
            <a:extLst>
              <a:ext uri="{FF2B5EF4-FFF2-40B4-BE49-F238E27FC236}">
                <a16:creationId xmlns:a16="http://schemas.microsoft.com/office/drawing/2014/main" id="{C1F3A12F-557F-4E54-A60B-1E88C32813B5}"/>
              </a:ext>
            </a:extLst>
          </p:cNvPr>
          <p:cNvSpPr/>
          <p:nvPr/>
        </p:nvSpPr>
        <p:spPr>
          <a:xfrm>
            <a:off x="5596625" y="294678"/>
            <a:ext cx="394283" cy="97389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7BA6F7D3-053E-49F9-BEED-7153978D3C2E}"/>
              </a:ext>
            </a:extLst>
          </p:cNvPr>
          <p:cNvSpPr/>
          <p:nvPr/>
        </p:nvSpPr>
        <p:spPr>
          <a:xfrm>
            <a:off x="4811239" y="294678"/>
            <a:ext cx="394283" cy="8194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CB9ADA6E-70DB-4987-9C3D-BF5B995467CC}"/>
              </a:ext>
            </a:extLst>
          </p:cNvPr>
          <p:cNvSpPr/>
          <p:nvPr/>
        </p:nvSpPr>
        <p:spPr>
          <a:xfrm>
            <a:off x="4808791" y="294678"/>
            <a:ext cx="1969952" cy="1135441"/>
          </a:xfrm>
          <a:custGeom>
            <a:avLst/>
            <a:gdLst>
              <a:gd name="connsiteX0" fmla="*/ 0 w 1969952"/>
              <a:gd name="connsiteY0" fmla="*/ 0 h 1135441"/>
              <a:gd name="connsiteX1" fmla="*/ 394284 w 1969952"/>
              <a:gd name="connsiteY1" fmla="*/ 0 h 1135441"/>
              <a:gd name="connsiteX2" fmla="*/ 787834 w 1969952"/>
              <a:gd name="connsiteY2" fmla="*/ 0 h 1135441"/>
              <a:gd name="connsiteX3" fmla="*/ 1182118 w 1969952"/>
              <a:gd name="connsiteY3" fmla="*/ 0 h 1135441"/>
              <a:gd name="connsiteX4" fmla="*/ 1575668 w 1969952"/>
              <a:gd name="connsiteY4" fmla="*/ 0 h 1135441"/>
              <a:gd name="connsiteX5" fmla="*/ 1969952 w 1969952"/>
              <a:gd name="connsiteY5" fmla="*/ 0 h 1135441"/>
              <a:gd name="connsiteX6" fmla="*/ 1969951 w 1969952"/>
              <a:gd name="connsiteY6" fmla="*/ 938299 h 1135441"/>
              <a:gd name="connsiteX7" fmla="*/ 1772809 w 1969952"/>
              <a:gd name="connsiteY7" fmla="*/ 1135441 h 1135441"/>
              <a:gd name="connsiteX8" fmla="*/ 1772810 w 1969952"/>
              <a:gd name="connsiteY8" fmla="*/ 1135440 h 1135441"/>
              <a:gd name="connsiteX9" fmla="*/ 1579673 w 1969952"/>
              <a:gd name="connsiteY9" fmla="*/ 978029 h 1135441"/>
              <a:gd name="connsiteX10" fmla="*/ 1576034 w 1969952"/>
              <a:gd name="connsiteY10" fmla="*/ 941934 h 1135441"/>
              <a:gd name="connsiteX11" fmla="*/ 1576035 w 1969952"/>
              <a:gd name="connsiteY11" fmla="*/ 365851 h 1135441"/>
              <a:gd name="connsiteX12" fmla="*/ 1575668 w 1969952"/>
              <a:gd name="connsiteY12" fmla="*/ 362210 h 1135441"/>
              <a:gd name="connsiteX13" fmla="*/ 1572030 w 1969952"/>
              <a:gd name="connsiteY13" fmla="*/ 326120 h 1135441"/>
              <a:gd name="connsiteX14" fmla="*/ 1378893 w 1969952"/>
              <a:gd name="connsiteY14" fmla="*/ 168709 h 1135441"/>
              <a:gd name="connsiteX15" fmla="*/ 1185756 w 1969952"/>
              <a:gd name="connsiteY15" fmla="*/ 326120 h 1135441"/>
              <a:gd name="connsiteX16" fmla="*/ 1182117 w 1969952"/>
              <a:gd name="connsiteY16" fmla="*/ 362217 h 1135441"/>
              <a:gd name="connsiteX17" fmla="*/ 1181751 w 1969952"/>
              <a:gd name="connsiteY17" fmla="*/ 365851 h 1135441"/>
              <a:gd name="connsiteX18" fmla="*/ 1181751 w 1969952"/>
              <a:gd name="connsiteY18" fmla="*/ 775533 h 1135441"/>
              <a:gd name="connsiteX19" fmla="*/ 1178112 w 1969952"/>
              <a:gd name="connsiteY19" fmla="*/ 811633 h 1135441"/>
              <a:gd name="connsiteX20" fmla="*/ 984975 w 1969952"/>
              <a:gd name="connsiteY20" fmla="*/ 969044 h 1135441"/>
              <a:gd name="connsiteX21" fmla="*/ 984976 w 1969952"/>
              <a:gd name="connsiteY21" fmla="*/ 969043 h 1135441"/>
              <a:gd name="connsiteX22" fmla="*/ 791839 w 1969952"/>
              <a:gd name="connsiteY22" fmla="*/ 811632 h 1135441"/>
              <a:gd name="connsiteX23" fmla="*/ 788201 w 1969952"/>
              <a:gd name="connsiteY23" fmla="*/ 775538 h 1135441"/>
              <a:gd name="connsiteX24" fmla="*/ 788201 w 1969952"/>
              <a:gd name="connsiteY24" fmla="*/ 290943 h 1135441"/>
              <a:gd name="connsiteX25" fmla="*/ 787834 w 1969952"/>
              <a:gd name="connsiteY25" fmla="*/ 287302 h 1135441"/>
              <a:gd name="connsiteX26" fmla="*/ 784196 w 1969952"/>
              <a:gd name="connsiteY26" fmla="*/ 251212 h 1135441"/>
              <a:gd name="connsiteX27" fmla="*/ 591059 w 1969952"/>
              <a:gd name="connsiteY27" fmla="*/ 93801 h 1135441"/>
              <a:gd name="connsiteX28" fmla="*/ 397922 w 1969952"/>
              <a:gd name="connsiteY28" fmla="*/ 251212 h 1135441"/>
              <a:gd name="connsiteX29" fmla="*/ 394284 w 1969952"/>
              <a:gd name="connsiteY29" fmla="*/ 287309 h 1135441"/>
              <a:gd name="connsiteX30" fmla="*/ 393917 w 1969952"/>
              <a:gd name="connsiteY30" fmla="*/ 290943 h 1135441"/>
              <a:gd name="connsiteX31" fmla="*/ 393917 w 1969952"/>
              <a:gd name="connsiteY31" fmla="*/ 638907 h 1135441"/>
              <a:gd name="connsiteX32" fmla="*/ 390278 w 1969952"/>
              <a:gd name="connsiteY32" fmla="*/ 675007 h 1135441"/>
              <a:gd name="connsiteX33" fmla="*/ 197141 w 1969952"/>
              <a:gd name="connsiteY33" fmla="*/ 832418 h 1135441"/>
              <a:gd name="connsiteX34" fmla="*/ 197142 w 1969952"/>
              <a:gd name="connsiteY34" fmla="*/ 832417 h 1135441"/>
              <a:gd name="connsiteX35" fmla="*/ 0 w 1969952"/>
              <a:gd name="connsiteY35" fmla="*/ 635275 h 113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69952" h="1135441">
                <a:moveTo>
                  <a:pt x="0" y="0"/>
                </a:moveTo>
                <a:lnTo>
                  <a:pt x="394284" y="0"/>
                </a:lnTo>
                <a:lnTo>
                  <a:pt x="787834" y="0"/>
                </a:lnTo>
                <a:lnTo>
                  <a:pt x="1182118" y="0"/>
                </a:lnTo>
                <a:lnTo>
                  <a:pt x="1575668" y="0"/>
                </a:lnTo>
                <a:lnTo>
                  <a:pt x="1969952" y="0"/>
                </a:lnTo>
                <a:lnTo>
                  <a:pt x="1969951" y="938299"/>
                </a:lnTo>
                <a:cubicBezTo>
                  <a:pt x="1969951" y="1047178"/>
                  <a:pt x="1881688" y="1135441"/>
                  <a:pt x="1772809" y="1135441"/>
                </a:cubicBezTo>
                <a:lnTo>
                  <a:pt x="1772810" y="1135440"/>
                </a:lnTo>
                <a:cubicBezTo>
                  <a:pt x="1677541" y="1135440"/>
                  <a:pt x="1598056" y="1067864"/>
                  <a:pt x="1579673" y="978029"/>
                </a:cubicBezTo>
                <a:lnTo>
                  <a:pt x="1576034" y="941934"/>
                </a:lnTo>
                <a:lnTo>
                  <a:pt x="1576035" y="365851"/>
                </a:lnTo>
                <a:lnTo>
                  <a:pt x="1575668" y="362210"/>
                </a:lnTo>
                <a:lnTo>
                  <a:pt x="1572030" y="326120"/>
                </a:lnTo>
                <a:cubicBezTo>
                  <a:pt x="1553647" y="236285"/>
                  <a:pt x="1474162" y="168709"/>
                  <a:pt x="1378893" y="168709"/>
                </a:cubicBezTo>
                <a:cubicBezTo>
                  <a:pt x="1283624" y="168709"/>
                  <a:pt x="1204139" y="236285"/>
                  <a:pt x="1185756" y="326120"/>
                </a:cubicBezTo>
                <a:lnTo>
                  <a:pt x="1182117" y="362217"/>
                </a:lnTo>
                <a:lnTo>
                  <a:pt x="1181751" y="365851"/>
                </a:lnTo>
                <a:lnTo>
                  <a:pt x="1181751" y="775533"/>
                </a:lnTo>
                <a:lnTo>
                  <a:pt x="1178112" y="811633"/>
                </a:lnTo>
                <a:cubicBezTo>
                  <a:pt x="1159729" y="901468"/>
                  <a:pt x="1080244" y="969044"/>
                  <a:pt x="984975" y="969044"/>
                </a:cubicBezTo>
                <a:lnTo>
                  <a:pt x="984976" y="969043"/>
                </a:lnTo>
                <a:cubicBezTo>
                  <a:pt x="889707" y="969043"/>
                  <a:pt x="810222" y="901467"/>
                  <a:pt x="791839" y="811632"/>
                </a:cubicBezTo>
                <a:lnTo>
                  <a:pt x="788201" y="775538"/>
                </a:lnTo>
                <a:lnTo>
                  <a:pt x="788201" y="290943"/>
                </a:lnTo>
                <a:lnTo>
                  <a:pt x="787834" y="287302"/>
                </a:lnTo>
                <a:lnTo>
                  <a:pt x="784196" y="251212"/>
                </a:lnTo>
                <a:cubicBezTo>
                  <a:pt x="765813" y="161377"/>
                  <a:pt x="686328" y="93801"/>
                  <a:pt x="591059" y="93801"/>
                </a:cubicBezTo>
                <a:cubicBezTo>
                  <a:pt x="495790" y="93801"/>
                  <a:pt x="416305" y="161377"/>
                  <a:pt x="397922" y="251212"/>
                </a:cubicBezTo>
                <a:lnTo>
                  <a:pt x="394284" y="287309"/>
                </a:lnTo>
                <a:lnTo>
                  <a:pt x="393917" y="290943"/>
                </a:lnTo>
                <a:lnTo>
                  <a:pt x="393917" y="638907"/>
                </a:lnTo>
                <a:lnTo>
                  <a:pt x="390278" y="675007"/>
                </a:lnTo>
                <a:cubicBezTo>
                  <a:pt x="371895" y="764842"/>
                  <a:pt x="292410" y="832418"/>
                  <a:pt x="197141" y="832418"/>
                </a:cubicBezTo>
                <a:lnTo>
                  <a:pt x="197142" y="832417"/>
                </a:lnTo>
                <a:cubicBezTo>
                  <a:pt x="88263" y="832417"/>
                  <a:pt x="0" y="744154"/>
                  <a:pt x="0" y="635275"/>
                </a:cubicBezTo>
                <a:close/>
              </a:path>
            </a:pathLst>
          </a:cu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 dirty="0"/>
          </a:p>
        </p:txBody>
      </p:sp>
      <p:pic>
        <p:nvPicPr>
          <p:cNvPr id="265" name="Graphic 264">
            <a:extLst>
              <a:ext uri="{FF2B5EF4-FFF2-40B4-BE49-F238E27FC236}">
                <a16:creationId xmlns:a16="http://schemas.microsoft.com/office/drawing/2014/main" id="{1B07342F-4DD6-4667-B24D-2098820DA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8" y="8931451"/>
            <a:ext cx="2340000" cy="2340000"/>
          </a:xfrm>
          <a:prstGeom prst="rect">
            <a:avLst/>
          </a:prstGeom>
        </p:spPr>
      </p:pic>
      <p:pic>
        <p:nvPicPr>
          <p:cNvPr id="266" name="Graphic 265">
            <a:extLst>
              <a:ext uri="{FF2B5EF4-FFF2-40B4-BE49-F238E27FC236}">
                <a16:creationId xmlns:a16="http://schemas.microsoft.com/office/drawing/2014/main" id="{7A82D589-913F-4F87-900A-9F76D0DFF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8343" y="8931451"/>
            <a:ext cx="2340000" cy="23400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EF82D514-DD76-45EF-918F-63CDB1B2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71888" y="8931451"/>
            <a:ext cx="234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55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42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6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7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0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1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4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5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8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9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2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3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6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7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0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1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4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5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96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7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0013 0.14236 L -0.07148 0.2794 L -0.13841 0.2794 " pathEditMode="relative" ptsTypes="AAAA">
                                      <p:cBhvr>
                                        <p:cTn id="100" dur="7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-0.04479 -0.00093 C -0.06875 -0.03935 -0.04492 -0.00301 -0.07005 -0.04028 C -0.09271 -0.04028 -0.13698 -0.04005 -0.15911 -0.0400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96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3789 -0.00092 C -0.06198 -0.03981 -0.0487 -0.02384 -0.07383 -0.06088 L -0.1582 -0.06111 " pathEditMode="relative" rAng="0" ptsTypes="AAAA">
                                      <p:cBhvr>
                                        <p:cTn id="104" dur="12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300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05579 0.00013 0.11319 0.00039 0.1706 L 0.04441 0.24306 C 0.04388 0.2662 0.04401 0.24329 0.04375 0.26991 " pathEditMode="relative" rAng="0" ptsTypes="AAAA">
                                      <p:cBhvr>
                                        <p:cTn id="106" dur="8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134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8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2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6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7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0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21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2917 -0.00092 C -0.03412 -0.01157 -0.03998 -0.02222 -0.04492 -0.03264 C -0.04531 -0.09028 -0.04427 -0.0706 -0.0444 -0.17454 " pathEditMode="relative" rAng="0" ptsTypes="AAAA">
                                      <p:cBhvr>
                                        <p:cTn id="12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7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22222E-6 L -0.00052 0.0706 " pathEditMode="relative" rAng="0" ptsTypes="AA">
                                      <p:cBhvr>
                                        <p:cTn id="126" dur="5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9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3.75E-6 0.10903 " pathEditMode="relative" rAng="0" ptsTypes="AA">
                                      <p:cBhvr>
                                        <p:cTn id="128" dur="5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4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-2.08333E-7 0.03912 " pathEditMode="relative" rAng="0" ptsTypes="AA">
                                      <p:cBhvr>
                                        <p:cTn id="130" dur="5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4" grpId="0" animBg="1"/>
      <p:bldP spid="575" grpId="0" animBg="1"/>
      <p:bldP spid="606" grpId="0" animBg="1"/>
      <p:bldP spid="644" grpId="0" animBg="1"/>
      <p:bldP spid="261" grpId="0" animBg="1"/>
      <p:bldP spid="262" grpId="0" animBg="1"/>
      <p:bldP spid="2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E90CF16A-D881-4927-9861-FC1C61D063CE}"/>
              </a:ext>
            </a:extLst>
          </p:cNvPr>
          <p:cNvSpPr/>
          <p:nvPr/>
        </p:nvSpPr>
        <p:spPr>
          <a:xfrm>
            <a:off x="-312051" y="-322941"/>
            <a:ext cx="12816101" cy="7503881"/>
          </a:xfrm>
          <a:prstGeom prst="roundRect">
            <a:avLst>
              <a:gd name="adj" fmla="val 2444"/>
            </a:avLst>
          </a:prstGeom>
          <a:solidFill>
            <a:schemeClr val="bg2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23D9D910-17AD-4BF7-BB35-62A0812E80BC}"/>
              </a:ext>
            </a:extLst>
          </p:cNvPr>
          <p:cNvSpPr/>
          <p:nvPr/>
        </p:nvSpPr>
        <p:spPr>
          <a:xfrm>
            <a:off x="-1756328" y="3755571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865790F6-A42E-48ED-ABBA-1ADB7AF46E83}"/>
              </a:ext>
            </a:extLst>
          </p:cNvPr>
          <p:cNvSpPr/>
          <p:nvPr/>
        </p:nvSpPr>
        <p:spPr>
          <a:xfrm>
            <a:off x="-3672158" y="3755571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19AB8F66-145C-41FA-874B-6E545DC47DC5}"/>
              </a:ext>
            </a:extLst>
          </p:cNvPr>
          <p:cNvSpPr/>
          <p:nvPr/>
        </p:nvSpPr>
        <p:spPr>
          <a:xfrm>
            <a:off x="-5587988" y="3759199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5E6A6643-0BC3-40C9-A033-D05A58F31513}"/>
              </a:ext>
            </a:extLst>
          </p:cNvPr>
          <p:cNvSpPr/>
          <p:nvPr/>
        </p:nvSpPr>
        <p:spPr>
          <a:xfrm>
            <a:off x="-6777191" y="3755571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8614462A-45D7-4E4D-8A84-432D5782F336}"/>
              </a:ext>
            </a:extLst>
          </p:cNvPr>
          <p:cNvSpPr/>
          <p:nvPr/>
        </p:nvSpPr>
        <p:spPr>
          <a:xfrm>
            <a:off x="1001580" y="655270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2" name="Rectangle: Rounded Corners 271">
            <a:extLst>
              <a:ext uri="{FF2B5EF4-FFF2-40B4-BE49-F238E27FC236}">
                <a16:creationId xmlns:a16="http://schemas.microsoft.com/office/drawing/2014/main" id="{49E849AE-C37C-46B8-A90C-520302023CC2}"/>
              </a:ext>
            </a:extLst>
          </p:cNvPr>
          <p:cNvSpPr/>
          <p:nvPr/>
        </p:nvSpPr>
        <p:spPr>
          <a:xfrm>
            <a:off x="3224888" y="6095509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BF81D42B-BC0B-4FB7-9268-8A44510C2B98}"/>
              </a:ext>
            </a:extLst>
          </p:cNvPr>
          <p:cNvSpPr/>
          <p:nvPr/>
        </p:nvSpPr>
        <p:spPr>
          <a:xfrm>
            <a:off x="602751" y="6086681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1E696F2-D70C-4B95-8E9A-7AF056FCB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8" y="5839909"/>
            <a:ext cx="2340000" cy="234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87C4A9B-CEA5-4316-AB1A-1995F356D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8343" y="5839909"/>
            <a:ext cx="2340000" cy="2340000"/>
          </a:xfrm>
          <a:prstGeom prst="rect">
            <a:avLst/>
          </a:prstGeom>
        </p:spPr>
      </p:pic>
      <p:sp>
        <p:nvSpPr>
          <p:cNvPr id="274" name="Rectangle: Rounded Corners 273">
            <a:extLst>
              <a:ext uri="{FF2B5EF4-FFF2-40B4-BE49-F238E27FC236}">
                <a16:creationId xmlns:a16="http://schemas.microsoft.com/office/drawing/2014/main" id="{2F7EA509-DC2A-4C32-A3EA-52399EBDE147}"/>
              </a:ext>
            </a:extLst>
          </p:cNvPr>
          <p:cNvSpPr/>
          <p:nvPr/>
        </p:nvSpPr>
        <p:spPr>
          <a:xfrm>
            <a:off x="6154770" y="608619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088A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sz="32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65" name="Graphic 264">
            <a:extLst>
              <a:ext uri="{FF2B5EF4-FFF2-40B4-BE49-F238E27FC236}">
                <a16:creationId xmlns:a16="http://schemas.microsoft.com/office/drawing/2014/main" id="{D7D7ED95-A486-47E4-B64B-7E5217C92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71888" y="5839909"/>
            <a:ext cx="234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97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1138 4.81481E-6 C 0.16471 4.81481E-6 0.22786 0.09398 0.22786 0.17037 L 0.22786 0.3412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93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6666 C 0.00612 -0.21921 0.01524 -0.37153 0.0224 -0.5238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-2287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28242 -1.85185E-6 C 0.40898 -1.85185E-6 0.56497 0.09398 0.56497 0.1706 L 0.56497 0.34121 " pathEditMode="relative" rAng="0" ptsTypes="AAAA">
                                      <p:cBhvr>
                                        <p:cTn id="11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42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1237 -0.4555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-227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-4.81481E-6 L 0.25755 -4.81481E-6 C 0.37188 -4.81481E-6 0.51263 0.09399 0.51263 0.17038 L 0.51263 0.34075 " pathEditMode="relative" rAng="0" ptsTypes="AAAA">
                                      <p:cBhvr>
                                        <p:cTn id="16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08" y="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00139 C 0.00404 -0.15857 0.07774 -0.22523 0.20117 -0.22547 C 0.40664 -0.24607 0.45638 -0.35972 0.46094 -0.45278 " pathEditMode="relative" rAng="0" ptsTypes="AAA">
                                      <p:cBhvr>
                                        <p:cTn id="1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9" y="-2270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0.52995 -1.85185E-6 C 0.76732 -1.85185E-6 1.0599 0.09398 1.0599 0.1706 L 1.0599 0.34121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5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139 C 0.00443 -0.11759 0.03294 -0.22176 0.14531 -0.22709 C 0.22318 -0.23195 0.25534 -0.35509 0.26276 -0.45278 " pathEditMode="relative" rAng="0" ptsTypes="AAA">
                                      <p:cBhvr>
                                        <p:cTn id="24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  <p:bldP spid="267" grpId="0" animBg="1"/>
      <p:bldP spid="268" grpId="0" animBg="1"/>
      <p:bldP spid="269" grpId="0" animBg="1"/>
      <p:bldP spid="271" grpId="0" animBg="1"/>
      <p:bldP spid="272" grpId="0" animBg="1"/>
      <p:bldP spid="273" grpId="0" animBg="1"/>
      <p:bldP spid="27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428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AF35B3-EC66-4D76-9F87-EB39456D1288}"/>
              </a:ext>
            </a:extLst>
          </p:cNvPr>
          <p:cNvSpPr txBox="1"/>
          <p:nvPr/>
        </p:nvSpPr>
        <p:spPr>
          <a:xfrm>
            <a:off x="960068" y="164691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Third Party Resources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536B87-8720-4826-8962-F87E2F669BEA}"/>
              </a:ext>
            </a:extLst>
          </p:cNvPr>
          <p:cNvGrpSpPr/>
          <p:nvPr/>
        </p:nvGrpSpPr>
        <p:grpSpPr>
          <a:xfrm>
            <a:off x="2626194" y="5236433"/>
            <a:ext cx="8946681" cy="900000"/>
            <a:chOff x="2626194" y="1015329"/>
            <a:chExt cx="8946681" cy="900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CB4AF10-F315-4440-8C1A-4474D43865F3}"/>
                </a:ext>
              </a:extLst>
            </p:cNvPr>
            <p:cNvGrpSpPr/>
            <p:nvPr/>
          </p:nvGrpSpPr>
          <p:grpSpPr>
            <a:xfrm>
              <a:off x="2790875" y="1199398"/>
              <a:ext cx="8782000" cy="570638"/>
              <a:chOff x="674749" y="1157453"/>
              <a:chExt cx="8782000" cy="570638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131EB57-9F84-47DE-A236-4A842C831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749" y="1157453"/>
                <a:ext cx="570638" cy="570638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A2C97D-B54C-4B40-B7FC-C2E909EDEDD9}"/>
                  </a:ext>
                </a:extLst>
              </p:cNvPr>
              <p:cNvSpPr txBox="1"/>
              <p:nvPr/>
            </p:nvSpPr>
            <p:spPr>
              <a:xfrm>
                <a:off x="1520840" y="1157453"/>
                <a:ext cx="793590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4"/>
                  </a:rPr>
                  <a:t>https://www.flaticon.com/free-icon/motherboard_2422536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13C0D3F1-B2D6-437D-B6B0-1156EAB339F9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80C190-4F7F-4312-8690-92D45B80DF70}"/>
              </a:ext>
            </a:extLst>
          </p:cNvPr>
          <p:cNvGrpSpPr/>
          <p:nvPr/>
        </p:nvGrpSpPr>
        <p:grpSpPr>
          <a:xfrm>
            <a:off x="2620209" y="4166451"/>
            <a:ext cx="8222781" cy="900000"/>
            <a:chOff x="2626194" y="1792177"/>
            <a:chExt cx="8222781" cy="900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0B3C67-1D3A-4222-BE66-857E61AC6B3E}"/>
                </a:ext>
              </a:extLst>
            </p:cNvPr>
            <p:cNvGrpSpPr/>
            <p:nvPr/>
          </p:nvGrpSpPr>
          <p:grpSpPr>
            <a:xfrm>
              <a:off x="2794315" y="1931890"/>
              <a:ext cx="8054660" cy="619175"/>
              <a:chOff x="678189" y="1889945"/>
              <a:chExt cx="8054660" cy="619175"/>
            </a:xfrm>
          </p:grpSpPr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7F3F0F28-4F6B-4365-8F1F-747292CE2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3477815">
                <a:off x="678189" y="1889945"/>
                <a:ext cx="619175" cy="619175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FE05E1-7AFA-45E4-A496-FECE8D469A11}"/>
                  </a:ext>
                </a:extLst>
              </p:cNvPr>
              <p:cNvSpPr txBox="1"/>
              <p:nvPr/>
            </p:nvSpPr>
            <p:spPr>
              <a:xfrm>
                <a:off x="1520839" y="1922533"/>
                <a:ext cx="721201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  <a:endParaRPr lang="en-US" sz="1600" dirty="0">
                  <a:solidFill>
                    <a:srgbClr val="E0303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7"/>
                  </a:rPr>
                  <a:t>https://www.flaticon.com/free-icon/ssd_2422584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F76DFE0B-CCD8-4F5E-834F-0FB1215D5817}"/>
                </a:ext>
              </a:extLst>
            </p:cNvPr>
            <p:cNvSpPr/>
            <p:nvPr/>
          </p:nvSpPr>
          <p:spPr>
            <a:xfrm>
              <a:off x="2626194" y="1792177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E0E491-9250-402F-B9FE-5FF154C75BE7}"/>
              </a:ext>
            </a:extLst>
          </p:cNvPr>
          <p:cNvGrpSpPr/>
          <p:nvPr/>
        </p:nvGrpSpPr>
        <p:grpSpPr>
          <a:xfrm>
            <a:off x="2626194" y="3105963"/>
            <a:ext cx="8009493" cy="900000"/>
            <a:chOff x="2658507" y="2548576"/>
            <a:chExt cx="8009493" cy="900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A9E8A14-532F-4F8D-9AAD-D723403AA27A}"/>
                </a:ext>
              </a:extLst>
            </p:cNvPr>
            <p:cNvGrpSpPr/>
            <p:nvPr/>
          </p:nvGrpSpPr>
          <p:grpSpPr>
            <a:xfrm>
              <a:off x="2834468" y="2734965"/>
              <a:ext cx="7833532" cy="553998"/>
              <a:chOff x="718342" y="2693020"/>
              <a:chExt cx="7833532" cy="553998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26D6DF9A-273C-4653-8E1F-E25655F94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18342" y="2780099"/>
                <a:ext cx="527045" cy="379841"/>
              </a:xfrm>
              <a:prstGeom prst="rect">
                <a:avLst/>
              </a:prstGeom>
              <a:effectLst/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0AD6A1-F78A-4545-B859-F0621BAF5FD5}"/>
                  </a:ext>
                </a:extLst>
              </p:cNvPr>
              <p:cNvSpPr txBox="1"/>
              <p:nvPr/>
            </p:nvSpPr>
            <p:spPr>
              <a:xfrm>
                <a:off x="1520839" y="2693020"/>
                <a:ext cx="703103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  <a:endParaRPr lang="en-US" sz="1600" dirty="0">
                  <a:solidFill>
                    <a:srgbClr val="E0303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0"/>
                  </a:rPr>
                  <a:t>https://www.flaticon.com/free-icon/hard-disc_2422482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23194E41-BA80-48A2-A689-197684AF8078}"/>
                </a:ext>
              </a:extLst>
            </p:cNvPr>
            <p:cNvSpPr/>
            <p:nvPr/>
          </p:nvSpPr>
          <p:spPr>
            <a:xfrm>
              <a:off x="2658507" y="254857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EEC769-FC13-4992-A4F4-BF03A60D3359}"/>
              </a:ext>
            </a:extLst>
          </p:cNvPr>
          <p:cNvGrpSpPr/>
          <p:nvPr/>
        </p:nvGrpSpPr>
        <p:grpSpPr>
          <a:xfrm>
            <a:off x="2621191" y="2074109"/>
            <a:ext cx="7019068" cy="900000"/>
            <a:chOff x="2658507" y="3284256"/>
            <a:chExt cx="7019068" cy="90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0F2AC7-D712-4710-97BE-256572B307F0}"/>
                </a:ext>
              </a:extLst>
            </p:cNvPr>
            <p:cNvGrpSpPr/>
            <p:nvPr/>
          </p:nvGrpSpPr>
          <p:grpSpPr>
            <a:xfrm>
              <a:off x="2888507" y="3396485"/>
              <a:ext cx="6789068" cy="687041"/>
              <a:chOff x="772381" y="3354540"/>
              <a:chExt cx="6789068" cy="687041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" name="3D Model 5" descr="Server symbol">
                    <a:extLst>
                      <a:ext uri="{FF2B5EF4-FFF2-40B4-BE49-F238E27FC236}">
                        <a16:creationId xmlns:a16="http://schemas.microsoft.com/office/drawing/2014/main" id="{2BDF3891-2CD1-443B-8BE1-D8E64909F17B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94890616"/>
                      </p:ext>
                    </p:extLst>
                  </p:nvPr>
                </p:nvGraphicFramePr>
                <p:xfrm>
                  <a:off x="772381" y="3354540"/>
                  <a:ext cx="418966" cy="687041"/>
                </p:xfrm>
                <a:graphic>
                  <a:graphicData uri="http://schemas.microsoft.com/office/drawing/2017/model3d">
                    <am3d:model3d r:embed="rId11">
                      <am3d:spPr>
                        <a:xfrm>
                          <a:off x="0" y="0"/>
                          <a:ext cx="418966" cy="687041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589390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8157799" d="1000000"/>
                        <am3d:preTrans dx="-20171" dy="-18006390" dz="-3714845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218415" ay="-1884488" az="-636060"/>
                        <am3d:postTrans dx="0" dy="0" dz="0"/>
                      </am3d:trans>
                      <am3d:raster rName="Office3DRenderer" rVer="16.0.8326">
                        <am3d:blip r:embed="rId12"/>
                      </am3d:raster>
                      <am3d:objViewport viewportSz="743509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" name="3D Model 5" descr="Server symbol">
                    <a:extLst>
                      <a:ext uri="{FF2B5EF4-FFF2-40B4-BE49-F238E27FC236}">
                        <a16:creationId xmlns:a16="http://schemas.microsoft.com/office/drawing/2014/main" id="{2BDF3891-2CD1-443B-8BE1-D8E64909F17B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851191" y="2186338"/>
                    <a:ext cx="418966" cy="687041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0F0721-C59E-4147-9BF7-48265923349C}"/>
                  </a:ext>
                </a:extLst>
              </p:cNvPr>
              <p:cNvSpPr txBox="1"/>
              <p:nvPr/>
            </p:nvSpPr>
            <p:spPr>
              <a:xfrm>
                <a:off x="1520838" y="3526488"/>
                <a:ext cx="60406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3D model available in the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Powerpoint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’s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models</a:t>
                </a:r>
                <a:endParaRPr lang="fr-BE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EB2FC1A7-A64C-4ECA-BB0A-88304C15977D}"/>
                </a:ext>
              </a:extLst>
            </p:cNvPr>
            <p:cNvSpPr/>
            <p:nvPr/>
          </p:nvSpPr>
          <p:spPr>
            <a:xfrm>
              <a:off x="2658507" y="328425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024DF4-3DBC-41F0-AAB7-C27391DADAF2}"/>
              </a:ext>
            </a:extLst>
          </p:cNvPr>
          <p:cNvGrpSpPr/>
          <p:nvPr/>
        </p:nvGrpSpPr>
        <p:grpSpPr>
          <a:xfrm>
            <a:off x="2620209" y="1042256"/>
            <a:ext cx="8009493" cy="900000"/>
            <a:chOff x="2658507" y="2548576"/>
            <a:chExt cx="8009493" cy="9000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8D905-A7E1-4230-97C7-BAED798058CF}"/>
                </a:ext>
              </a:extLst>
            </p:cNvPr>
            <p:cNvGrpSpPr/>
            <p:nvPr/>
          </p:nvGrpSpPr>
          <p:grpSpPr>
            <a:xfrm>
              <a:off x="2812671" y="2702742"/>
              <a:ext cx="7855329" cy="591668"/>
              <a:chOff x="696545" y="2660797"/>
              <a:chExt cx="7855329" cy="591668"/>
            </a:xfrm>
          </p:grpSpPr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AEF0B7D0-8B5C-4505-AB67-21CB0CBD9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696545" y="2660797"/>
                <a:ext cx="591672" cy="591668"/>
              </a:xfrm>
              <a:prstGeom prst="rect">
                <a:avLst/>
              </a:prstGeom>
              <a:effectLst/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B5EF2D-3973-464E-9ABA-7B4E6E705BE7}"/>
                  </a:ext>
                </a:extLst>
              </p:cNvPr>
              <p:cNvSpPr txBox="1"/>
              <p:nvPr/>
            </p:nvSpPr>
            <p:spPr>
              <a:xfrm>
                <a:off x="1520839" y="2693020"/>
                <a:ext cx="703103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5"/>
                  </a:rPr>
                  <a:t>https://www.flaticon.com/free-icon/anchor_619118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E5B7CF9F-01A8-47EE-A708-EBC942374C3C}"/>
                </a:ext>
              </a:extLst>
            </p:cNvPr>
            <p:cNvSpPr/>
            <p:nvPr/>
          </p:nvSpPr>
          <p:spPr>
            <a:xfrm>
              <a:off x="2658507" y="254857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9D1028-67B2-49BF-999F-3C0136881361}"/>
              </a:ext>
            </a:extLst>
          </p:cNvPr>
          <p:cNvGrpSpPr/>
          <p:nvPr/>
        </p:nvGrpSpPr>
        <p:grpSpPr>
          <a:xfrm>
            <a:off x="2626194" y="6303110"/>
            <a:ext cx="8946681" cy="900000"/>
            <a:chOff x="2626194" y="1015329"/>
            <a:chExt cx="8946681" cy="9000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6B6C02-8BDE-452C-97BE-ADACB052EBB9}"/>
                </a:ext>
              </a:extLst>
            </p:cNvPr>
            <p:cNvGrpSpPr/>
            <p:nvPr/>
          </p:nvGrpSpPr>
          <p:grpSpPr>
            <a:xfrm>
              <a:off x="2790875" y="1199398"/>
              <a:ext cx="8782000" cy="570638"/>
              <a:chOff x="674749" y="1157453"/>
              <a:chExt cx="8782000" cy="570638"/>
            </a:xfrm>
          </p:grpSpPr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CF62AD03-F809-4181-A00E-524F4E537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674749" y="1157453"/>
                <a:ext cx="570638" cy="570638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1E33F7-000B-4BF4-A92B-5677892E49DD}"/>
                  </a:ext>
                </a:extLst>
              </p:cNvPr>
              <p:cNvSpPr txBox="1"/>
              <p:nvPr/>
            </p:nvSpPr>
            <p:spPr>
              <a:xfrm>
                <a:off x="1520840" y="1157453"/>
                <a:ext cx="793590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8"/>
                  </a:rPr>
                  <a:t>https://www.flaticon.com/free-icon/laptop_689355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E24F81A2-016D-4C69-81EA-621A19B601EF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03541C-58B2-446B-B9D3-BD9D94C948F9}"/>
              </a:ext>
            </a:extLst>
          </p:cNvPr>
          <p:cNvGrpSpPr/>
          <p:nvPr/>
        </p:nvGrpSpPr>
        <p:grpSpPr>
          <a:xfrm>
            <a:off x="2620209" y="7369787"/>
            <a:ext cx="8946681" cy="900000"/>
            <a:chOff x="2626194" y="1015329"/>
            <a:chExt cx="8946681" cy="9000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8EB812A-543F-4C90-B907-5FFF0E587669}"/>
                </a:ext>
              </a:extLst>
            </p:cNvPr>
            <p:cNvGrpSpPr/>
            <p:nvPr/>
          </p:nvGrpSpPr>
          <p:grpSpPr>
            <a:xfrm>
              <a:off x="2817203" y="1199398"/>
              <a:ext cx="8755672" cy="553998"/>
              <a:chOff x="701077" y="1157453"/>
              <a:chExt cx="8755672" cy="553998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40C2DA05-DCEE-4F03-889A-51C561817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701077" y="1183781"/>
                <a:ext cx="517982" cy="517982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11FEA21-422B-40B2-82BA-6A5124ADD8CF}"/>
                  </a:ext>
                </a:extLst>
              </p:cNvPr>
              <p:cNvSpPr txBox="1"/>
              <p:nvPr/>
            </p:nvSpPr>
            <p:spPr>
              <a:xfrm>
                <a:off x="1520840" y="1157453"/>
                <a:ext cx="793590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21"/>
                  </a:rPr>
                  <a:t>https://www.flaticon.com/free-icon/paint-bucket_479311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578E6DD-6792-4BE6-A47C-59A3FFC832C8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374362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170417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170330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315194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5321058" y="291250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7472828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258198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9640566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9641423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4723826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686719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9041443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8986026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6875424" y="364842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4703499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253121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3137952" y="684808"/>
            <a:ext cx="594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15E5A58-3E70-4673-A32F-92D5AA33C1D0}"/>
              </a:ext>
            </a:extLst>
          </p:cNvPr>
          <p:cNvSpPr/>
          <p:nvPr/>
        </p:nvSpPr>
        <p:spPr>
          <a:xfrm>
            <a:off x="4231716" y="7020283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10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42803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42716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187580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6345990" y="296722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8497760" y="296525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130584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10665498" y="297276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10666355" y="297180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3480098" y="2909265"/>
            <a:ext cx="3033000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7892122" y="29639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10066375" y="295943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10010958" y="376561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7900356" y="370313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3372524" y="3653279"/>
            <a:ext cx="3140574" cy="17864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125507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09D657-BD64-4FB8-9201-9DD73787E3C7}"/>
              </a:ext>
            </a:extLst>
          </p:cNvPr>
          <p:cNvSpPr/>
          <p:nvPr/>
        </p:nvSpPr>
        <p:spPr>
          <a:xfrm>
            <a:off x="4109355" y="4468002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0F177D-86E9-48A5-AFEC-EDE8FFADAAF2}"/>
              </a:ext>
            </a:extLst>
          </p:cNvPr>
          <p:cNvSpPr/>
          <p:nvPr/>
        </p:nvSpPr>
        <p:spPr>
          <a:xfrm rot="17990737">
            <a:off x="5157625" y="3762786"/>
            <a:ext cx="1661007" cy="13813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0961A0-1451-4A0C-8D07-0FAD07012D18}"/>
              </a:ext>
            </a:extLst>
          </p:cNvPr>
          <p:cNvSpPr/>
          <p:nvPr/>
        </p:nvSpPr>
        <p:spPr>
          <a:xfrm rot="14371671">
            <a:off x="2809732" y="4396075"/>
            <a:ext cx="1823000" cy="17368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594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09D657-BD64-4FB8-9201-9DD73787E3C7}"/>
              </a:ext>
            </a:extLst>
          </p:cNvPr>
          <p:cNvSpPr/>
          <p:nvPr/>
        </p:nvSpPr>
        <p:spPr>
          <a:xfrm>
            <a:off x="4127652" y="290926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42803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42716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187580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6345990" y="296722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8497760" y="296525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130584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10665498" y="297276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10666355" y="297180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3480098" y="2909265"/>
            <a:ext cx="849562" cy="160804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7892122" y="29639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10066375" y="295943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10010958" y="376561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7900356" y="370313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5540772" y="3703137"/>
            <a:ext cx="972326" cy="128789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125507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0F177D-86E9-48A5-AFEC-EDE8FFADAAF2}"/>
              </a:ext>
            </a:extLst>
          </p:cNvPr>
          <p:cNvSpPr/>
          <p:nvPr/>
        </p:nvSpPr>
        <p:spPr>
          <a:xfrm>
            <a:off x="5645414" y="3010125"/>
            <a:ext cx="838659" cy="7778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0961A0-1451-4A0C-8D07-0FAD07012D18}"/>
              </a:ext>
            </a:extLst>
          </p:cNvPr>
          <p:cNvSpPr/>
          <p:nvPr/>
        </p:nvSpPr>
        <p:spPr>
          <a:xfrm rot="10800000">
            <a:off x="3391540" y="3674573"/>
            <a:ext cx="893465" cy="16080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9" name="3D Model 128" descr="Server symbol">
                <a:extLst>
                  <a:ext uri="{FF2B5EF4-FFF2-40B4-BE49-F238E27FC236}">
                    <a16:creationId xmlns:a16="http://schemas.microsoft.com/office/drawing/2014/main" id="{AC30A8B1-DAA6-4DB4-8228-2B684C02CD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7126362"/>
                  </p:ext>
                </p:extLst>
              </p:nvPr>
            </p:nvGraphicFramePr>
            <p:xfrm>
              <a:off x="12266474" y="355937"/>
              <a:ext cx="3502339" cy="60339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02339" cy="603392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9" name="3D Model 128" descr="Server symbol">
                <a:extLst>
                  <a:ext uri="{FF2B5EF4-FFF2-40B4-BE49-F238E27FC236}">
                    <a16:creationId xmlns:a16="http://schemas.microsoft.com/office/drawing/2014/main" id="{AC30A8B1-DAA6-4DB4-8228-2B684C02CD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66474" y="355937"/>
                <a:ext cx="3502339" cy="60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34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-1457011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857407"/>
                  </p:ext>
                </p:extLst>
              </p:nvPr>
            </p:nvGraphicFramePr>
            <p:xfrm>
              <a:off x="4185214" y="602540"/>
              <a:ext cx="3502339" cy="60339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02339" cy="603392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5214" y="602540"/>
                <a:ext cx="3502339" cy="60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E00F741-2821-458B-9C11-8CF536EC514C}"/>
              </a:ext>
            </a:extLst>
          </p:cNvPr>
          <p:cNvGrpSpPr/>
          <p:nvPr/>
        </p:nvGrpSpPr>
        <p:grpSpPr>
          <a:xfrm>
            <a:off x="-11612435" y="2909265"/>
            <a:ext cx="11185626" cy="1035000"/>
            <a:chOff x="427165" y="2909265"/>
            <a:chExt cx="11185626" cy="1035000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5EF10CAB-6BA9-44B2-99BC-1D563BD41BEE}"/>
                </a:ext>
              </a:extLst>
            </p:cNvPr>
            <p:cNvSpPr/>
            <p:nvPr/>
          </p:nvSpPr>
          <p:spPr>
            <a:xfrm>
              <a:off x="4127652" y="2909265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9D86257B-785F-4475-A955-D861E83FDBB2}"/>
                </a:ext>
              </a:extLst>
            </p:cNvPr>
            <p:cNvSpPr/>
            <p:nvPr/>
          </p:nvSpPr>
          <p:spPr>
            <a:xfrm>
              <a:off x="428032" y="2915697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416E9BAE-60E0-4306-B287-BD6D8281D42A}"/>
                </a:ext>
              </a:extLst>
            </p:cNvPr>
            <p:cNvSpPr/>
            <p:nvPr/>
          </p:nvSpPr>
          <p:spPr>
            <a:xfrm>
              <a:off x="427165" y="2915417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LA</a:t>
              </a:r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E879A58B-AF97-4793-BF23-1A013DAC49AC}"/>
                </a:ext>
              </a:extLst>
            </p:cNvPr>
            <p:cNvSpPr/>
            <p:nvPr/>
          </p:nvSpPr>
          <p:spPr>
            <a:xfrm>
              <a:off x="1875804" y="2915417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586E5B30-A922-448E-8712-9A269DFF8CC6}"/>
                </a:ext>
              </a:extLst>
            </p:cNvPr>
            <p:cNvSpPr/>
            <p:nvPr/>
          </p:nvSpPr>
          <p:spPr>
            <a:xfrm>
              <a:off x="6345990" y="2967226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E68C6A87-4F55-4FDA-A761-E6F7EF0E7E35}"/>
                </a:ext>
              </a:extLst>
            </p:cNvPr>
            <p:cNvSpPr/>
            <p:nvPr/>
          </p:nvSpPr>
          <p:spPr>
            <a:xfrm>
              <a:off x="8497760" y="2965255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7E308C2-9C3A-4714-A77E-E4B2BBBFF167}"/>
                </a:ext>
              </a:extLst>
            </p:cNvPr>
            <p:cNvSpPr/>
            <p:nvPr/>
          </p:nvSpPr>
          <p:spPr>
            <a:xfrm>
              <a:off x="1305845" y="2909265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ADD6B5C1-D032-4934-A414-B678C5286F3E}"/>
                </a:ext>
              </a:extLst>
            </p:cNvPr>
            <p:cNvSpPr/>
            <p:nvPr/>
          </p:nvSpPr>
          <p:spPr>
            <a:xfrm>
              <a:off x="10665498" y="2972760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4B28790B-8BC1-4CBB-9143-B5F33310E0FD}"/>
                </a:ext>
              </a:extLst>
            </p:cNvPr>
            <p:cNvSpPr/>
            <p:nvPr/>
          </p:nvSpPr>
          <p:spPr>
            <a:xfrm>
              <a:off x="10666355" y="2971800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RA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1649564-C834-4C52-B011-4EC396C297D1}"/>
                </a:ext>
              </a:extLst>
            </p:cNvPr>
            <p:cNvSpPr/>
            <p:nvPr/>
          </p:nvSpPr>
          <p:spPr>
            <a:xfrm>
              <a:off x="3480098" y="2909265"/>
              <a:ext cx="849562" cy="160804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8808707-2080-4DBB-9FDC-188A7546E8D3}"/>
                </a:ext>
              </a:extLst>
            </p:cNvPr>
            <p:cNvSpPr/>
            <p:nvPr/>
          </p:nvSpPr>
          <p:spPr>
            <a:xfrm>
              <a:off x="7892122" y="2963983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CD1149E-C924-4F66-A1BC-A21059AB1BF1}"/>
                </a:ext>
              </a:extLst>
            </p:cNvPr>
            <p:cNvSpPr/>
            <p:nvPr/>
          </p:nvSpPr>
          <p:spPr>
            <a:xfrm>
              <a:off x="10066375" y="2959430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AE44F72-9372-4B89-8C86-98A85D1A8DBB}"/>
                </a:ext>
              </a:extLst>
            </p:cNvPr>
            <p:cNvSpPr/>
            <p:nvPr/>
          </p:nvSpPr>
          <p:spPr>
            <a:xfrm rot="10800000">
              <a:off x="10010958" y="3765619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61EDA34-F125-4E96-A0C9-092F32BEE600}"/>
                </a:ext>
              </a:extLst>
            </p:cNvPr>
            <p:cNvSpPr/>
            <p:nvPr/>
          </p:nvSpPr>
          <p:spPr>
            <a:xfrm rot="10800000">
              <a:off x="7900356" y="3703138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395DDBC-047C-4D04-B5C5-1CA8DDFE25C1}"/>
                </a:ext>
              </a:extLst>
            </p:cNvPr>
            <p:cNvSpPr/>
            <p:nvPr/>
          </p:nvSpPr>
          <p:spPr>
            <a:xfrm rot="10800000">
              <a:off x="5540772" y="3703137"/>
              <a:ext cx="972326" cy="128789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B9296AA-FB88-4D76-930F-64671CB395A0}"/>
                </a:ext>
              </a:extLst>
            </p:cNvPr>
            <p:cNvSpPr/>
            <p:nvPr/>
          </p:nvSpPr>
          <p:spPr>
            <a:xfrm rot="10800000">
              <a:off x="1255077" y="3657323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86349844-01DB-4056-BBBA-9D91835EAD94}"/>
                </a:ext>
              </a:extLst>
            </p:cNvPr>
            <p:cNvSpPr/>
            <p:nvPr/>
          </p:nvSpPr>
          <p:spPr>
            <a:xfrm>
              <a:off x="5645414" y="3010125"/>
              <a:ext cx="838659" cy="77785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A52BA49-C4CB-429F-805C-681078677220}"/>
                </a:ext>
              </a:extLst>
            </p:cNvPr>
            <p:cNvSpPr/>
            <p:nvPr/>
          </p:nvSpPr>
          <p:spPr>
            <a:xfrm rot="10800000">
              <a:off x="3391540" y="3674573"/>
              <a:ext cx="893465" cy="160805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1702326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249606"/>
                  </p:ext>
                </p:extLst>
              </p:nvPr>
            </p:nvGraphicFramePr>
            <p:xfrm>
              <a:off x="5891938" y="1409478"/>
              <a:ext cx="5538061" cy="4039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38061" cy="40390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3" ay="37" az="-539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85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1938" y="1409478"/>
                <a:ext cx="5538061" cy="4039043"/>
              </a:xfrm>
              <a:prstGeom prst="rect">
                <a:avLst/>
              </a:prstGeom>
            </p:spPr>
          </p:pic>
        </mc:Fallback>
      </mc:AlternateContent>
      <p:sp>
        <p:nvSpPr>
          <p:cNvPr id="366" name="Rectangle: Rounded Corners 365">
            <a:extLst>
              <a:ext uri="{FF2B5EF4-FFF2-40B4-BE49-F238E27FC236}">
                <a16:creationId xmlns:a16="http://schemas.microsoft.com/office/drawing/2014/main" id="{E9B7E32B-B606-4E9F-9618-E0F261D3E93E}"/>
              </a:ext>
            </a:extLst>
          </p:cNvPr>
          <p:cNvSpPr/>
          <p:nvPr/>
        </p:nvSpPr>
        <p:spPr>
          <a:xfrm>
            <a:off x="8326807" y="1972273"/>
            <a:ext cx="6210016" cy="2941107"/>
          </a:xfrm>
          <a:prstGeom prst="roundRect">
            <a:avLst>
              <a:gd name="adj" fmla="val 5828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7C2D7DC5-7AC4-41CD-9131-52D2B64B4456}"/>
              </a:ext>
            </a:extLst>
          </p:cNvPr>
          <p:cNvGrpSpPr/>
          <p:nvPr/>
        </p:nvGrpSpPr>
        <p:grpSpPr>
          <a:xfrm>
            <a:off x="13158547" y="2190037"/>
            <a:ext cx="1077932" cy="1076788"/>
            <a:chOff x="4322454" y="2326306"/>
            <a:chExt cx="2121384" cy="2119132"/>
          </a:xfrm>
        </p:grpSpPr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FB2A1014-1386-466B-9B94-5B8CD83F0E81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DACCCF36-13B3-48F9-A4C4-9939A0BB85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BDC04881-7343-478C-927E-8548A72356EF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786E272C-4DC1-49D9-BF85-7B868B0B347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739008BE-03BC-4A52-9C66-1E326DD85D1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B0B34343-BE11-432E-8ABE-ABB9A52C2CB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5780743B-DC13-4AA2-B03B-1A38674DD5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F4E257A9-4D51-4735-A325-57A1308758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3A8ABB1D-E4BB-4AE6-B7EC-4F9353662B0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E816D3AE-1385-4592-9698-3B3FB2B0A00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83C56F58-1DCD-4469-9FF1-A24F1FABDE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D1E744B1-A5B3-45AB-8B0D-1119F4698B9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89449E09-3591-47FB-8213-9EFA321477F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E433975F-6460-4600-A35B-FFC82805B7E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F0EC28E8-0B1A-4C19-8C22-4307236DD7E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7C20CA22-B345-41CE-9B88-EA08D3F1A1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99BA3AC9-45B9-478B-B46A-CA5ADE239F94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AB2BA104-3AED-4844-98A6-1C7BAB8237C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BDB1AA55-05E3-4D50-902E-D02DE850DA2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5BC12A25-212B-4C77-9940-507F74361CF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B2D65A16-543F-419B-879C-C2CC2EF61A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8CE85C72-F307-4145-BAFE-F8EB986482E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012A8789-6E27-4762-B268-B7C0A562F28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CB6B1143-FE6F-4F12-A683-386D7C3B430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A0390D2D-44A1-4A3B-AEF9-5095662066F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33E96015-D72B-48C3-B253-F5F672A14E3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392C6917-767C-4BCA-B194-A57AA7E04CE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A872FB89-0B5C-41E0-A061-5358D91E36B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473821C0-94CD-45A8-B9B1-5B55898A839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20BA717F-63EB-4FF6-9E96-1DCAB1A50EE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54F1F069-3821-4EA2-A8F1-5405AB30E703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0A2656D0-5CA9-43F5-A87C-CA9C970DE91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ADA09357-86A3-4661-A7F0-230C53D351EE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9CD057D1-9485-407C-B348-AF2A6B4F354A}"/>
              </a:ext>
            </a:extLst>
          </p:cNvPr>
          <p:cNvSpPr/>
          <p:nvPr/>
        </p:nvSpPr>
        <p:spPr>
          <a:xfrm>
            <a:off x="13368949" y="24041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902F97F-C0B6-4742-8A1F-F354DE377A62}"/>
              </a:ext>
            </a:extLst>
          </p:cNvPr>
          <p:cNvGrpSpPr/>
          <p:nvPr/>
        </p:nvGrpSpPr>
        <p:grpSpPr>
          <a:xfrm>
            <a:off x="13389912" y="2836580"/>
            <a:ext cx="240902" cy="45719"/>
            <a:chOff x="3494087" y="1512707"/>
            <a:chExt cx="460682" cy="143545"/>
          </a:xfrm>
        </p:grpSpPr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0F3FF620-F6BF-4987-9E02-160BA06EFB3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220A8F5B-C567-4C2B-AE4D-D99555FB970A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9DB4293-303B-4C8C-A0B9-ED4217D7E1DD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6" name="Oval 405">
            <a:extLst>
              <a:ext uri="{FF2B5EF4-FFF2-40B4-BE49-F238E27FC236}">
                <a16:creationId xmlns:a16="http://schemas.microsoft.com/office/drawing/2014/main" id="{905770A9-E99C-4673-BFEF-C3448CDC24A9}"/>
              </a:ext>
            </a:extLst>
          </p:cNvPr>
          <p:cNvSpPr/>
          <p:nvPr/>
        </p:nvSpPr>
        <p:spPr>
          <a:xfrm rot="10800000">
            <a:off x="13630843" y="283810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BB2F996-5CA7-4EB1-AE57-8C32A76067D8}"/>
              </a:ext>
            </a:extLst>
          </p:cNvPr>
          <p:cNvGrpSpPr/>
          <p:nvPr/>
        </p:nvGrpSpPr>
        <p:grpSpPr>
          <a:xfrm>
            <a:off x="13920893" y="2889671"/>
            <a:ext cx="91463" cy="140928"/>
            <a:chOff x="4439732" y="1735257"/>
            <a:chExt cx="249650" cy="266260"/>
          </a:xfrm>
        </p:grpSpPr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C0703398-AB44-4F6D-9E8C-6EF3CE075FA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B781C3D-2DA2-4ACE-BD0D-DA1CDC46B66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0" name="Oval 409">
            <a:extLst>
              <a:ext uri="{FF2B5EF4-FFF2-40B4-BE49-F238E27FC236}">
                <a16:creationId xmlns:a16="http://schemas.microsoft.com/office/drawing/2014/main" id="{F247CDBD-8597-4FE2-8B0B-22EAE7BFF774}"/>
              </a:ext>
            </a:extLst>
          </p:cNvPr>
          <p:cNvSpPr/>
          <p:nvPr/>
        </p:nvSpPr>
        <p:spPr>
          <a:xfrm rot="5400000">
            <a:off x="13875634" y="28040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FA91866F-BB0E-4105-9047-8BCE1C9A1DB7}"/>
              </a:ext>
            </a:extLst>
          </p:cNvPr>
          <p:cNvGrpSpPr/>
          <p:nvPr/>
        </p:nvGrpSpPr>
        <p:grpSpPr>
          <a:xfrm rot="16200000">
            <a:off x="13611438" y="2418221"/>
            <a:ext cx="150485" cy="140928"/>
            <a:chOff x="4439732" y="1735257"/>
            <a:chExt cx="249650" cy="266260"/>
          </a:xfrm>
        </p:grpSpPr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F9529AB-ABAB-47DE-A436-1BAC356533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356AE1-C1E5-4633-8D9C-9237E11E0EF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4" name="Oval 413">
            <a:extLst>
              <a:ext uri="{FF2B5EF4-FFF2-40B4-BE49-F238E27FC236}">
                <a16:creationId xmlns:a16="http://schemas.microsoft.com/office/drawing/2014/main" id="{E76F86E6-AA59-4F5F-8766-D6297D539123}"/>
              </a:ext>
            </a:extLst>
          </p:cNvPr>
          <p:cNvSpPr/>
          <p:nvPr/>
        </p:nvSpPr>
        <p:spPr>
          <a:xfrm>
            <a:off x="13530086" y="252075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A6120399-0EC3-4DD8-9D19-59D2B3FD7AA8}"/>
              </a:ext>
            </a:extLst>
          </p:cNvPr>
          <p:cNvGrpSpPr/>
          <p:nvPr/>
        </p:nvGrpSpPr>
        <p:grpSpPr>
          <a:xfrm>
            <a:off x="13757145" y="2588527"/>
            <a:ext cx="258856" cy="90000"/>
            <a:chOff x="4268071" y="1075055"/>
            <a:chExt cx="482298" cy="197661"/>
          </a:xfrm>
        </p:grpSpPr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C01266A2-6BA1-4D52-93FB-9831B074A8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90B6A29-8B0A-43AC-A810-83989FFAD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8" name="Oval 417">
            <a:extLst>
              <a:ext uri="{FF2B5EF4-FFF2-40B4-BE49-F238E27FC236}">
                <a16:creationId xmlns:a16="http://schemas.microsoft.com/office/drawing/2014/main" id="{1BB14896-E54B-40AD-A713-92C606D8041D}"/>
              </a:ext>
            </a:extLst>
          </p:cNvPr>
          <p:cNvSpPr/>
          <p:nvPr/>
        </p:nvSpPr>
        <p:spPr>
          <a:xfrm>
            <a:off x="13690742" y="264957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EE2FADDF-34AA-4358-A6C1-BC8676B4C4B1}"/>
              </a:ext>
            </a:extLst>
          </p:cNvPr>
          <p:cNvSpPr/>
          <p:nvPr/>
        </p:nvSpPr>
        <p:spPr>
          <a:xfrm>
            <a:off x="13460266" y="27166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80B4D0E5-8A62-46F2-B061-E2ECC92FD8E6}"/>
              </a:ext>
            </a:extLst>
          </p:cNvPr>
          <p:cNvSpPr/>
          <p:nvPr/>
        </p:nvSpPr>
        <p:spPr>
          <a:xfrm>
            <a:off x="13844026" y="24875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CEF03D43-9568-4CA9-BFA6-80FAFC25D5D1}"/>
              </a:ext>
            </a:extLst>
          </p:cNvPr>
          <p:cNvSpPr/>
          <p:nvPr/>
        </p:nvSpPr>
        <p:spPr>
          <a:xfrm>
            <a:off x="13894013" y="26880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6CC7E0E4-5033-42B4-96F7-E57F10F58447}"/>
              </a:ext>
            </a:extLst>
          </p:cNvPr>
          <p:cNvSpPr/>
          <p:nvPr/>
        </p:nvSpPr>
        <p:spPr>
          <a:xfrm>
            <a:off x="13528411" y="29738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E3B2A06F-F8FB-4F0A-9F52-1FD8982E3F07}"/>
              </a:ext>
            </a:extLst>
          </p:cNvPr>
          <p:cNvGrpSpPr/>
          <p:nvPr/>
        </p:nvGrpSpPr>
        <p:grpSpPr>
          <a:xfrm>
            <a:off x="13173686" y="3569343"/>
            <a:ext cx="1077932" cy="1076788"/>
            <a:chOff x="4322454" y="2326306"/>
            <a:chExt cx="2121384" cy="2119132"/>
          </a:xfrm>
          <a:solidFill>
            <a:srgbClr val="83C937"/>
          </a:solidFill>
        </p:grpSpPr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A7350829-6460-4BF1-9F15-C8085A9BEAA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1594B3DF-E4D2-4D0C-9950-0399302FFAE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DFDFCAA3-C7EE-48FE-9737-42C94827F77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1E4E75C7-D1D4-4C59-B40F-8EEAA973430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BF2570BA-4BFF-4836-ABBA-82F298B7D40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B9663162-9C3A-4632-8849-3E6F80D5753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179B9259-A790-4C21-9713-9E14E79BE23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4B11223-C291-49A2-87FC-FC0A51F8F89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F8E2C683-025B-4276-9139-5048875A44A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E3B730F9-961F-47ED-B870-D0CFF180E4C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3FAF032E-95A2-441B-804F-32CEF5FD76F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69E86DED-D3AC-4B9B-A2DB-80EC2DEDCC4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23C9CE26-84D2-43B5-934F-8CD2765CC03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999DB840-759E-4234-B63A-05B653D94BF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55B614F2-EA45-4445-B847-3EDF5E39FA4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39F72C98-C136-4D36-ABF7-30FEDB1B664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9CE53A1B-5C4C-418C-AF71-124157664C17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D0C9A048-E0AF-4B17-9A3E-3650493356F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01E55F1B-C40D-4CBD-A15C-7CEECF84C9E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6D988551-5BC8-4D67-999F-E7CFDA3D93A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BC6EEE0B-8E78-478E-84D2-BF2CD9DD9529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4D3E41D4-D43C-40E8-A150-50F5C700179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EB510E30-3502-420E-89B9-7CE95AAEEB6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AA08439D-CE28-4515-A7D2-FA69521617C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EEE8E0C5-94F8-49C4-8AEE-733459031B7D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7BB49B93-B421-4A21-AF47-3B55713C61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5027D036-9361-4A1B-A1C8-AC656D6D3B7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B9B44868-B9FC-4870-BE73-2A16DE9DBCF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02314525-83E0-48D2-850D-16136026325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6C16FB0B-4006-4BDD-AFE4-E9E6A10CE0D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70C95CE8-6F31-4284-9F32-A07138BD204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A4CB9ECB-72FD-4084-AF18-3B25C534D0C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24D99A1-958C-423E-8E6F-09A4075E3351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grpFill/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9DD06C30-7021-48AC-AFFC-3184966207AE}"/>
              </a:ext>
            </a:extLst>
          </p:cNvPr>
          <p:cNvSpPr/>
          <p:nvPr/>
        </p:nvSpPr>
        <p:spPr>
          <a:xfrm>
            <a:off x="13384088" y="3783475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ABDB7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00D36624-6A72-4CD6-BFA6-D02664629937}"/>
              </a:ext>
            </a:extLst>
          </p:cNvPr>
          <p:cNvGrpSpPr/>
          <p:nvPr/>
        </p:nvGrpSpPr>
        <p:grpSpPr>
          <a:xfrm>
            <a:off x="13405051" y="4215886"/>
            <a:ext cx="240902" cy="45719"/>
            <a:chOff x="3494087" y="1512707"/>
            <a:chExt cx="460682" cy="143545"/>
          </a:xfrm>
        </p:grpSpPr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A32A1160-7698-4953-A6BE-65CA9D3D070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E5B13C86-DB06-43DF-88CE-DC1256BE57A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976ED0F-A9D5-424D-A491-3CB0E9407047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2" name="Oval 461">
            <a:extLst>
              <a:ext uri="{FF2B5EF4-FFF2-40B4-BE49-F238E27FC236}">
                <a16:creationId xmlns:a16="http://schemas.microsoft.com/office/drawing/2014/main" id="{148DED37-0D0F-425D-BBB7-6B738B9411E9}"/>
              </a:ext>
            </a:extLst>
          </p:cNvPr>
          <p:cNvSpPr/>
          <p:nvPr/>
        </p:nvSpPr>
        <p:spPr>
          <a:xfrm rot="10800000">
            <a:off x="13645982" y="421741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7C0A5C0-38B8-4314-8506-99E83E06C33E}"/>
              </a:ext>
            </a:extLst>
          </p:cNvPr>
          <p:cNvGrpSpPr/>
          <p:nvPr/>
        </p:nvGrpSpPr>
        <p:grpSpPr>
          <a:xfrm>
            <a:off x="13936032" y="4268977"/>
            <a:ext cx="91463" cy="140928"/>
            <a:chOff x="4439732" y="1735257"/>
            <a:chExt cx="249650" cy="266260"/>
          </a:xfrm>
        </p:grpSpPr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E9C9799B-12E1-43BE-904A-CFBB983A174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922B8C5C-A0BE-4AAC-8EA6-B63998D28A3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6" name="Oval 465">
            <a:extLst>
              <a:ext uri="{FF2B5EF4-FFF2-40B4-BE49-F238E27FC236}">
                <a16:creationId xmlns:a16="http://schemas.microsoft.com/office/drawing/2014/main" id="{92070A22-2AC2-445F-B934-7C43CD5B8411}"/>
              </a:ext>
            </a:extLst>
          </p:cNvPr>
          <p:cNvSpPr/>
          <p:nvPr/>
        </p:nvSpPr>
        <p:spPr>
          <a:xfrm rot="5400000">
            <a:off x="13890773" y="4183314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9709A2B6-505A-433A-A538-6D60099D50CD}"/>
              </a:ext>
            </a:extLst>
          </p:cNvPr>
          <p:cNvGrpSpPr/>
          <p:nvPr/>
        </p:nvGrpSpPr>
        <p:grpSpPr>
          <a:xfrm rot="16200000">
            <a:off x="13626577" y="3797527"/>
            <a:ext cx="150485" cy="140928"/>
            <a:chOff x="4439732" y="1735257"/>
            <a:chExt cx="249650" cy="266260"/>
          </a:xfrm>
        </p:grpSpPr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2FEA76CD-5201-4B68-90FD-EFF992802A9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9484AED1-1FD4-4AD9-930B-E8D1BB16CAC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0" name="Oval 469">
            <a:extLst>
              <a:ext uri="{FF2B5EF4-FFF2-40B4-BE49-F238E27FC236}">
                <a16:creationId xmlns:a16="http://schemas.microsoft.com/office/drawing/2014/main" id="{BF9F67AC-3D4B-4615-9CB4-F77571F3645E}"/>
              </a:ext>
            </a:extLst>
          </p:cNvPr>
          <p:cNvSpPr/>
          <p:nvPr/>
        </p:nvSpPr>
        <p:spPr>
          <a:xfrm>
            <a:off x="13545225" y="390006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5822885E-434D-4A19-B7EF-FA6626F44D87}"/>
              </a:ext>
            </a:extLst>
          </p:cNvPr>
          <p:cNvGrpSpPr/>
          <p:nvPr/>
        </p:nvGrpSpPr>
        <p:grpSpPr>
          <a:xfrm>
            <a:off x="13772284" y="3967833"/>
            <a:ext cx="258856" cy="90000"/>
            <a:chOff x="4268071" y="1075055"/>
            <a:chExt cx="482298" cy="197661"/>
          </a:xfrm>
        </p:grpSpPr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5A26999F-2A31-49D4-AF49-29EA2EB668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B368578B-2C16-4F63-A295-C0215DE11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Oval 473">
            <a:extLst>
              <a:ext uri="{FF2B5EF4-FFF2-40B4-BE49-F238E27FC236}">
                <a16:creationId xmlns:a16="http://schemas.microsoft.com/office/drawing/2014/main" id="{38B9908A-3388-44DA-901D-EF1112B146E3}"/>
              </a:ext>
            </a:extLst>
          </p:cNvPr>
          <p:cNvSpPr/>
          <p:nvPr/>
        </p:nvSpPr>
        <p:spPr>
          <a:xfrm>
            <a:off x="13705881" y="40288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ED632885-0B33-40BF-8DD4-E5AE31002818}"/>
              </a:ext>
            </a:extLst>
          </p:cNvPr>
          <p:cNvSpPr/>
          <p:nvPr/>
        </p:nvSpPr>
        <p:spPr>
          <a:xfrm>
            <a:off x="13475405" y="409594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C2EFD361-8402-4928-BC8F-550DA45B92B0}"/>
              </a:ext>
            </a:extLst>
          </p:cNvPr>
          <p:cNvSpPr/>
          <p:nvPr/>
        </p:nvSpPr>
        <p:spPr>
          <a:xfrm>
            <a:off x="13859165" y="386684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7" name="Oval 476">
            <a:extLst>
              <a:ext uri="{FF2B5EF4-FFF2-40B4-BE49-F238E27FC236}">
                <a16:creationId xmlns:a16="http://schemas.microsoft.com/office/drawing/2014/main" id="{9FAD2C6A-6C0A-487F-BDD3-55FB22DF0FC4}"/>
              </a:ext>
            </a:extLst>
          </p:cNvPr>
          <p:cNvSpPr/>
          <p:nvPr/>
        </p:nvSpPr>
        <p:spPr>
          <a:xfrm>
            <a:off x="13909152" y="406735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A686C280-8791-45D5-8503-EDEB5512C37A}"/>
              </a:ext>
            </a:extLst>
          </p:cNvPr>
          <p:cNvSpPr/>
          <p:nvPr/>
        </p:nvSpPr>
        <p:spPr>
          <a:xfrm>
            <a:off x="13543550" y="435315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9" name="Rectangle: Rounded Corners 478">
            <a:extLst>
              <a:ext uri="{FF2B5EF4-FFF2-40B4-BE49-F238E27FC236}">
                <a16:creationId xmlns:a16="http://schemas.microsoft.com/office/drawing/2014/main" id="{685802A1-3041-43F0-B78E-6205B39F4191}"/>
              </a:ext>
            </a:extLst>
          </p:cNvPr>
          <p:cNvSpPr/>
          <p:nvPr/>
        </p:nvSpPr>
        <p:spPr>
          <a:xfrm>
            <a:off x="8411107" y="2058946"/>
            <a:ext cx="1514416" cy="10099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5F89A26-400D-4E8F-BF1C-5A9D603D2E34}"/>
              </a:ext>
            </a:extLst>
          </p:cNvPr>
          <p:cNvSpPr/>
          <p:nvPr/>
        </p:nvSpPr>
        <p:spPr>
          <a:xfrm>
            <a:off x="8608076" y="2210694"/>
            <a:ext cx="704052" cy="70405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345B0524-974C-4439-9643-706CE82C73E7}"/>
              </a:ext>
            </a:extLst>
          </p:cNvPr>
          <p:cNvGrpSpPr/>
          <p:nvPr/>
        </p:nvGrpSpPr>
        <p:grpSpPr>
          <a:xfrm>
            <a:off x="8712394" y="2308489"/>
            <a:ext cx="508416" cy="508136"/>
            <a:chOff x="6728636" y="653558"/>
            <a:chExt cx="421289" cy="421057"/>
          </a:xfrm>
        </p:grpSpPr>
        <p:sp>
          <p:nvSpPr>
            <p:cNvPr id="482" name="Teardrop 481">
              <a:extLst>
                <a:ext uri="{FF2B5EF4-FFF2-40B4-BE49-F238E27FC236}">
                  <a16:creationId xmlns:a16="http://schemas.microsoft.com/office/drawing/2014/main" id="{644369B2-CF97-43CE-92B3-A6D22FD772C8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3" name="Teardrop 482">
              <a:extLst>
                <a:ext uri="{FF2B5EF4-FFF2-40B4-BE49-F238E27FC236}">
                  <a16:creationId xmlns:a16="http://schemas.microsoft.com/office/drawing/2014/main" id="{2E93CBE5-5710-4B49-97AD-0A8BB615F5BB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4" name="Teardrop 483">
              <a:extLst>
                <a:ext uri="{FF2B5EF4-FFF2-40B4-BE49-F238E27FC236}">
                  <a16:creationId xmlns:a16="http://schemas.microsoft.com/office/drawing/2014/main" id="{DAB22780-D4D7-4EE8-A40C-DF5130608C86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5" name="Teardrop 484">
              <a:extLst>
                <a:ext uri="{FF2B5EF4-FFF2-40B4-BE49-F238E27FC236}">
                  <a16:creationId xmlns:a16="http://schemas.microsoft.com/office/drawing/2014/main" id="{D3470567-D0FD-4B6B-A5BA-01ADD4336B8C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486" name="Oval 485">
            <a:extLst>
              <a:ext uri="{FF2B5EF4-FFF2-40B4-BE49-F238E27FC236}">
                <a16:creationId xmlns:a16="http://schemas.microsoft.com/office/drawing/2014/main" id="{47278FC7-C895-41B8-B404-93024A068839}"/>
              </a:ext>
            </a:extLst>
          </p:cNvPr>
          <p:cNvSpPr/>
          <p:nvPr/>
        </p:nvSpPr>
        <p:spPr>
          <a:xfrm>
            <a:off x="8906928" y="2497203"/>
            <a:ext cx="104912" cy="1049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7" name="Rectangle: Rounded Corners 486">
            <a:extLst>
              <a:ext uri="{FF2B5EF4-FFF2-40B4-BE49-F238E27FC236}">
                <a16:creationId xmlns:a16="http://schemas.microsoft.com/office/drawing/2014/main" id="{AA373378-F8FD-4785-B0EE-71E3CCCC60F4}"/>
              </a:ext>
            </a:extLst>
          </p:cNvPr>
          <p:cNvSpPr/>
          <p:nvPr/>
        </p:nvSpPr>
        <p:spPr>
          <a:xfrm>
            <a:off x="9518041" y="2199865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EF1049C-CAA5-41AA-B20C-1D7D8E3C7720}"/>
              </a:ext>
            </a:extLst>
          </p:cNvPr>
          <p:cNvSpPr/>
          <p:nvPr/>
        </p:nvSpPr>
        <p:spPr>
          <a:xfrm>
            <a:off x="9654369" y="2199291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62A6EA5D-4C5A-478F-9499-B5246A660DE0}"/>
              </a:ext>
            </a:extLst>
          </p:cNvPr>
          <p:cNvSpPr/>
          <p:nvPr/>
        </p:nvSpPr>
        <p:spPr>
          <a:xfrm>
            <a:off x="10802061" y="2188998"/>
            <a:ext cx="1762527" cy="1194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B19EE371-D525-4052-B9D8-D58D65B9FC11}"/>
              </a:ext>
            </a:extLst>
          </p:cNvPr>
          <p:cNvSpPr/>
          <p:nvPr/>
        </p:nvSpPr>
        <p:spPr>
          <a:xfrm>
            <a:off x="10802061" y="2338269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1" name="Rectangle: Rounded Corners 490">
            <a:extLst>
              <a:ext uri="{FF2B5EF4-FFF2-40B4-BE49-F238E27FC236}">
                <a16:creationId xmlns:a16="http://schemas.microsoft.com/office/drawing/2014/main" id="{523F365F-6275-47CD-93F3-BFD38F1507F8}"/>
              </a:ext>
            </a:extLst>
          </p:cNvPr>
          <p:cNvSpPr/>
          <p:nvPr/>
        </p:nvSpPr>
        <p:spPr>
          <a:xfrm>
            <a:off x="10799840" y="2487546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368E54DC-8F99-4B50-B818-4F37E2054913}"/>
              </a:ext>
            </a:extLst>
          </p:cNvPr>
          <p:cNvSpPr/>
          <p:nvPr/>
        </p:nvSpPr>
        <p:spPr>
          <a:xfrm>
            <a:off x="10802592" y="264601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3" name="Rectangle: Rounded Corners 492">
            <a:extLst>
              <a:ext uri="{FF2B5EF4-FFF2-40B4-BE49-F238E27FC236}">
                <a16:creationId xmlns:a16="http://schemas.microsoft.com/office/drawing/2014/main" id="{7A18F92C-CA75-4FC1-B07A-4D1CB5B3F284}"/>
              </a:ext>
            </a:extLst>
          </p:cNvPr>
          <p:cNvSpPr/>
          <p:nvPr/>
        </p:nvSpPr>
        <p:spPr>
          <a:xfrm>
            <a:off x="10802592" y="279528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4" name="Rectangle: Rounded Corners 493">
            <a:extLst>
              <a:ext uri="{FF2B5EF4-FFF2-40B4-BE49-F238E27FC236}">
                <a16:creationId xmlns:a16="http://schemas.microsoft.com/office/drawing/2014/main" id="{81262645-32E7-478B-8EA7-B1467256732E}"/>
              </a:ext>
            </a:extLst>
          </p:cNvPr>
          <p:cNvSpPr/>
          <p:nvPr/>
        </p:nvSpPr>
        <p:spPr>
          <a:xfrm>
            <a:off x="10799840" y="294455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495" name="Graphic 494">
            <a:extLst>
              <a:ext uri="{FF2B5EF4-FFF2-40B4-BE49-F238E27FC236}">
                <a16:creationId xmlns:a16="http://schemas.microsoft.com/office/drawing/2014/main" id="{DEB38866-AC7A-4348-9340-7685B9EF1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4044" y="3261914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6" name="Graphic 495">
            <a:extLst>
              <a:ext uri="{FF2B5EF4-FFF2-40B4-BE49-F238E27FC236}">
                <a16:creationId xmlns:a16="http://schemas.microsoft.com/office/drawing/2014/main" id="{BF9E6458-FABA-43CB-AD70-6A3EF4F2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4044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7" name="Graphic 496">
            <a:extLst>
              <a:ext uri="{FF2B5EF4-FFF2-40B4-BE49-F238E27FC236}">
                <a16:creationId xmlns:a16="http://schemas.microsoft.com/office/drawing/2014/main" id="{F93693BB-6EEE-491F-88FE-62C35625D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2790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8" name="Graphic 497">
            <a:extLst>
              <a:ext uri="{FF2B5EF4-FFF2-40B4-BE49-F238E27FC236}">
                <a16:creationId xmlns:a16="http://schemas.microsoft.com/office/drawing/2014/main" id="{CCA8DF06-3710-40B0-B21E-CB1026A12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2790" y="3261098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99" name="Group 498">
            <a:extLst>
              <a:ext uri="{FF2B5EF4-FFF2-40B4-BE49-F238E27FC236}">
                <a16:creationId xmlns:a16="http://schemas.microsoft.com/office/drawing/2014/main" id="{25AC5F69-897F-4742-AAEF-C6EE9F52179E}"/>
              </a:ext>
            </a:extLst>
          </p:cNvPr>
          <p:cNvGrpSpPr/>
          <p:nvPr/>
        </p:nvGrpSpPr>
        <p:grpSpPr>
          <a:xfrm rot="535198">
            <a:off x="10660707" y="3428607"/>
            <a:ext cx="493672" cy="111446"/>
            <a:chOff x="313065" y="4874207"/>
            <a:chExt cx="570886" cy="128877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109B168-6763-4CDD-AFD6-192BC43D3A9C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4A041997-1B0A-4259-8257-F3B144D23F20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E91FE050-CF58-4045-AE9D-89F6F99744AC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1E4DF051-29F4-4653-843D-F1FF5B4511C4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3AE0CC3-EAB8-4A0C-87BD-3BEACD6FEB30}"/>
              </a:ext>
            </a:extLst>
          </p:cNvPr>
          <p:cNvGrpSpPr/>
          <p:nvPr/>
        </p:nvGrpSpPr>
        <p:grpSpPr>
          <a:xfrm rot="535198">
            <a:off x="10655053" y="4218051"/>
            <a:ext cx="493672" cy="111446"/>
            <a:chOff x="313065" y="4874207"/>
            <a:chExt cx="570886" cy="128877"/>
          </a:xfrm>
        </p:grpSpPr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DDC3D80D-531F-4A4C-8209-171501B6B0A1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884453E-6BF3-49DB-919E-7FCD3ECFC35F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F7C54B33-7733-40E3-B561-C8F7FB6A6C43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6CDC42E1-86C6-4D6C-AB4F-84E78F35F6FB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1CB490A4-1996-4C76-89E3-94AD41BC8F17}"/>
              </a:ext>
            </a:extLst>
          </p:cNvPr>
          <p:cNvGrpSpPr/>
          <p:nvPr/>
        </p:nvGrpSpPr>
        <p:grpSpPr>
          <a:xfrm rot="535198">
            <a:off x="11744438" y="3425426"/>
            <a:ext cx="493672" cy="111446"/>
            <a:chOff x="313065" y="4874207"/>
            <a:chExt cx="570886" cy="128877"/>
          </a:xfrm>
        </p:grpSpPr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9F52C4A2-2D59-4743-9A86-991004F8ABF3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A9E82D9F-DDFC-4800-9628-D52E2DCBBFC3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FED0B3E3-2879-4B42-AAB8-86B4AF87AD2A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15170A87-4A35-4EDE-880F-A4C16A08F527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850B0C38-9F05-44C8-B7CA-93EDF063D19D}"/>
              </a:ext>
            </a:extLst>
          </p:cNvPr>
          <p:cNvGrpSpPr/>
          <p:nvPr/>
        </p:nvGrpSpPr>
        <p:grpSpPr>
          <a:xfrm rot="535198">
            <a:off x="11740061" y="4221988"/>
            <a:ext cx="493672" cy="111446"/>
            <a:chOff x="313065" y="4874207"/>
            <a:chExt cx="570886" cy="128877"/>
          </a:xfrm>
        </p:grpSpPr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C778C11B-6070-4A30-A3AC-BF66EA68E8A8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D6A653F7-963F-442D-8214-E6772DD76507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8B673C59-DF1C-4619-9156-84DE77061733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774310A2-0886-4873-929C-12F07DC179C6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519" name="Rectangle 518">
            <a:extLst>
              <a:ext uri="{FF2B5EF4-FFF2-40B4-BE49-F238E27FC236}">
                <a16:creationId xmlns:a16="http://schemas.microsoft.com/office/drawing/2014/main" id="{C154B7AD-85DF-4DD7-A3B8-6E6D127B24FD}"/>
              </a:ext>
            </a:extLst>
          </p:cNvPr>
          <p:cNvSpPr/>
          <p:nvPr/>
        </p:nvSpPr>
        <p:spPr>
          <a:xfrm>
            <a:off x="10857138" y="2220219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D69C34F5-1365-4136-9A37-FC270D90360D}"/>
              </a:ext>
            </a:extLst>
          </p:cNvPr>
          <p:cNvSpPr/>
          <p:nvPr/>
        </p:nvSpPr>
        <p:spPr>
          <a:xfrm>
            <a:off x="10857138" y="2361805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A833F1FD-9DEF-4C79-87B7-30A34E7C6B85}"/>
              </a:ext>
            </a:extLst>
          </p:cNvPr>
          <p:cNvSpPr/>
          <p:nvPr/>
        </p:nvSpPr>
        <p:spPr>
          <a:xfrm>
            <a:off x="10854651" y="250959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10189A03-B8B0-4989-82DB-8C08B3D51FAA}"/>
              </a:ext>
            </a:extLst>
          </p:cNvPr>
          <p:cNvSpPr/>
          <p:nvPr/>
        </p:nvSpPr>
        <p:spPr>
          <a:xfrm>
            <a:off x="10854928" y="266917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080EDCD8-AC5D-49A0-AA08-8F08F2A65EC5}"/>
              </a:ext>
            </a:extLst>
          </p:cNvPr>
          <p:cNvSpPr/>
          <p:nvPr/>
        </p:nvSpPr>
        <p:spPr>
          <a:xfrm>
            <a:off x="10853523" y="2819971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0AA11B8E-758F-462E-B4A5-912870CCD6B4}"/>
              </a:ext>
            </a:extLst>
          </p:cNvPr>
          <p:cNvSpPr/>
          <p:nvPr/>
        </p:nvSpPr>
        <p:spPr>
          <a:xfrm>
            <a:off x="10853523" y="2966594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525" name="Graphic 524">
            <a:extLst>
              <a:ext uri="{FF2B5EF4-FFF2-40B4-BE49-F238E27FC236}">
                <a16:creationId xmlns:a16="http://schemas.microsoft.com/office/drawing/2014/main" id="{8266B36D-27FE-42A7-8B3D-E2AB2051D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7815">
            <a:off x="9752412" y="3965582"/>
            <a:ext cx="825826" cy="825826"/>
          </a:xfrm>
          <a:prstGeom prst="rect">
            <a:avLst/>
          </a:prstGeom>
        </p:spPr>
      </p:pic>
      <p:pic>
        <p:nvPicPr>
          <p:cNvPr id="526" name="Graphic 525">
            <a:extLst>
              <a:ext uri="{FF2B5EF4-FFF2-40B4-BE49-F238E27FC236}">
                <a16:creationId xmlns:a16="http://schemas.microsoft.com/office/drawing/2014/main" id="{795CB924-18CD-49AE-86B4-7CB1669C5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7815">
            <a:off x="9738441" y="3257636"/>
            <a:ext cx="825826" cy="825826"/>
          </a:xfrm>
          <a:prstGeom prst="rect">
            <a:avLst/>
          </a:prstGeom>
        </p:spPr>
      </p:pic>
      <p:pic>
        <p:nvPicPr>
          <p:cNvPr id="527" name="Graphic 526">
            <a:extLst>
              <a:ext uri="{FF2B5EF4-FFF2-40B4-BE49-F238E27FC236}">
                <a16:creationId xmlns:a16="http://schemas.microsoft.com/office/drawing/2014/main" id="{DA6A689B-CD84-4B51-B911-20518C1FC4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7023" y="3113415"/>
            <a:ext cx="1762527" cy="1762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A965AF-DA71-4E91-94B0-C05C433BC09D}"/>
              </a:ext>
            </a:extLst>
          </p:cNvPr>
          <p:cNvSpPr/>
          <p:nvPr/>
        </p:nvSpPr>
        <p:spPr>
          <a:xfrm>
            <a:off x="11234056" y="1535677"/>
            <a:ext cx="957943" cy="3776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4AD72-70E8-415B-B198-E1F6CDDFB8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9161" y="1478110"/>
            <a:ext cx="33149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8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401" grpId="0" animBg="1"/>
      <p:bldP spid="406" grpId="0" animBg="1"/>
      <p:bldP spid="410" grpId="0" animBg="1"/>
      <p:bldP spid="414" grpId="0" animBg="1"/>
      <p:bldP spid="418" grpId="0" animBg="1"/>
      <p:bldP spid="419" grpId="0" animBg="1"/>
      <p:bldP spid="420" grpId="0" animBg="1"/>
      <p:bldP spid="421" grpId="0" animBg="1"/>
      <p:bldP spid="422" grpId="0" animBg="1"/>
      <p:bldP spid="457" grpId="0" animBg="1"/>
      <p:bldP spid="462" grpId="0" animBg="1"/>
      <p:bldP spid="466" grpId="0" animBg="1"/>
      <p:bldP spid="470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6" grpId="0" animBg="1"/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519" grpId="0" animBg="1"/>
      <p:bldP spid="520" grpId="0" animBg="1"/>
      <p:bldP spid="521" grpId="0" animBg="1"/>
      <p:bldP spid="522" grpId="0" animBg="1"/>
      <p:bldP spid="523" grpId="0" animBg="1"/>
      <p:bldP spid="52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91938" y="1409478"/>
              <a:ext cx="5538061" cy="4039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38061" cy="40390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3" ay="37" az="-539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85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1938" y="1409478"/>
                <a:ext cx="5538061" cy="40390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DC0844-7253-4AAC-A6D9-44BA28DAB324}"/>
              </a:ext>
            </a:extLst>
          </p:cNvPr>
          <p:cNvSpPr/>
          <p:nvPr/>
        </p:nvSpPr>
        <p:spPr>
          <a:xfrm>
            <a:off x="2042119" y="1972273"/>
            <a:ext cx="6210016" cy="2941107"/>
          </a:xfrm>
          <a:prstGeom prst="roundRect">
            <a:avLst>
              <a:gd name="adj" fmla="val 5828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47EC8B-D364-41C5-851F-527684708414}"/>
              </a:ext>
            </a:extLst>
          </p:cNvPr>
          <p:cNvGrpSpPr/>
          <p:nvPr/>
        </p:nvGrpSpPr>
        <p:grpSpPr>
          <a:xfrm>
            <a:off x="6873859" y="2190037"/>
            <a:ext cx="1077932" cy="1076788"/>
            <a:chOff x="4322454" y="2326306"/>
            <a:chExt cx="2121384" cy="21191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D68135-2002-4930-A951-2BA64E9A95A8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E165DE6-544B-44A6-B1D7-0E139A1F92C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F0D61CF-8F85-496D-B1B6-CAEA6734C3F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196ADF0-BB0B-4A29-9870-C5B3E34049F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246DA66-B742-47F7-92EC-59D1E2402C7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8168FDC-2DF3-495C-AB15-59EE949394F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6C8F896-5F15-421E-ACE6-9F869AEC348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302CA3F-1AFD-46DF-8412-0EB6A885541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F8AB5D-A12E-44C2-AD12-C0E726C7EEBE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895EAFD-17F8-4555-AB5E-F475F2FF46DB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E34C9A1-CE21-4BD1-942C-A1296A0A050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86C5241-B2F1-45BB-8200-CA00F5F59BF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047EF25-6919-404D-9928-A3C16441E9B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C9AD244-D1EB-4820-AEE8-050DADCAA95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2B27B3B-E262-4B29-B1D2-DAD80D4D600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8C2979C-D3AB-4B89-99AE-1C4CD159F8C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634963-F460-476B-9050-D6B64313B38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07FF0A-3C55-4F41-A323-87EB6523FEE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7F9CACF-CD9F-405C-8F95-4A4F6117E6A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7250A07-EF8C-4C17-BA0B-164ED740DFD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5C5892C-4182-4ED3-A598-4978C0A8251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0936D5-B4D5-499A-B46B-3C42314E445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4359F9-852D-4256-94D1-5F455BE96E68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0551A26-F44A-4C26-98DD-5B19BC85785F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2D5114-8231-4FC6-99D7-5DBB463C23E7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EAFC8F2-D638-46F6-A15A-A3DF982209F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07F9930-8B3A-4226-83D8-28988AF8DA0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FEEDE6B-844B-4652-8C4A-B6445035E1E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B41B06-E9CB-4CC3-BB65-7A88021669D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BD75EB1-5433-4B4A-A9D9-FE14CC4148F7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EBBBF27-C548-4305-8B87-409E3DC7A5B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AACA376-FA2B-4E4A-BCF7-379810F0A1B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8BDAA57-A0E6-4A76-8F55-42E478973166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18C007A-CAC0-4AEC-9C20-D9B9F1839AF4}"/>
              </a:ext>
            </a:extLst>
          </p:cNvPr>
          <p:cNvSpPr/>
          <p:nvPr/>
        </p:nvSpPr>
        <p:spPr>
          <a:xfrm>
            <a:off x="7084261" y="24041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4AD72-70E8-415B-B198-E1F6CDDFB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161" y="1478110"/>
            <a:ext cx="3314987" cy="390177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8DFFD27-4234-4201-A226-991EDBD89484}"/>
              </a:ext>
            </a:extLst>
          </p:cNvPr>
          <p:cNvGrpSpPr/>
          <p:nvPr/>
        </p:nvGrpSpPr>
        <p:grpSpPr>
          <a:xfrm>
            <a:off x="7105224" y="2836580"/>
            <a:ext cx="240902" cy="45719"/>
            <a:chOff x="3494087" y="1512707"/>
            <a:chExt cx="460682" cy="1435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1884458-C741-4E44-8232-C43199E465F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4F8D20-9A23-4C22-B936-628F9CADAD5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A9AE420-2762-43C4-A816-55F8D90A4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058CD76-65B1-4E97-ADF2-FD958267CDFA}"/>
              </a:ext>
            </a:extLst>
          </p:cNvPr>
          <p:cNvSpPr/>
          <p:nvPr/>
        </p:nvSpPr>
        <p:spPr>
          <a:xfrm rot="10800000">
            <a:off x="7346155" y="283810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20A4C8-51F6-4F8D-936B-3A6C3FC1DA36}"/>
              </a:ext>
            </a:extLst>
          </p:cNvPr>
          <p:cNvGrpSpPr/>
          <p:nvPr/>
        </p:nvGrpSpPr>
        <p:grpSpPr>
          <a:xfrm>
            <a:off x="7636205" y="2889671"/>
            <a:ext cx="91463" cy="140928"/>
            <a:chOff x="4439732" y="1735257"/>
            <a:chExt cx="249650" cy="26626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31FE368-8F53-4035-B1F6-801742CE4C7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462DD51-A33C-4A79-89A1-C4582DBB3B5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8FE88026-0D3A-41C7-B18B-4BF438B1BE83}"/>
              </a:ext>
            </a:extLst>
          </p:cNvPr>
          <p:cNvSpPr/>
          <p:nvPr/>
        </p:nvSpPr>
        <p:spPr>
          <a:xfrm rot="5400000">
            <a:off x="7590946" y="28040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121849-2314-46EF-A342-11D8F77512D5}"/>
              </a:ext>
            </a:extLst>
          </p:cNvPr>
          <p:cNvGrpSpPr/>
          <p:nvPr/>
        </p:nvGrpSpPr>
        <p:grpSpPr>
          <a:xfrm rot="16200000">
            <a:off x="7326750" y="2418221"/>
            <a:ext cx="150485" cy="140928"/>
            <a:chOff x="4439732" y="1735257"/>
            <a:chExt cx="249650" cy="26626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3D6D3B9-612C-4253-B21D-B0BF2A8BF73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6761A12-A183-4663-81F0-F465D6E8CA6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523EC6B0-4A74-4638-BF8B-9284D742E42F}"/>
              </a:ext>
            </a:extLst>
          </p:cNvPr>
          <p:cNvSpPr/>
          <p:nvPr/>
        </p:nvSpPr>
        <p:spPr>
          <a:xfrm>
            <a:off x="7245398" y="252075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73A5F9-DBE1-42CF-BF13-CBBC7F8F2ACF}"/>
              </a:ext>
            </a:extLst>
          </p:cNvPr>
          <p:cNvGrpSpPr/>
          <p:nvPr/>
        </p:nvGrpSpPr>
        <p:grpSpPr>
          <a:xfrm>
            <a:off x="7472457" y="2588527"/>
            <a:ext cx="258856" cy="90000"/>
            <a:chOff x="4268071" y="1075055"/>
            <a:chExt cx="482298" cy="19766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11856DF-EE8B-45DC-8DF7-88AD26C69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D0E656F-42D9-4F18-8BFD-C107E1831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377E5175-18D3-4735-9E66-E7DE9F6BD64D}"/>
              </a:ext>
            </a:extLst>
          </p:cNvPr>
          <p:cNvSpPr/>
          <p:nvPr/>
        </p:nvSpPr>
        <p:spPr>
          <a:xfrm>
            <a:off x="7406054" y="264957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CCDF997-8961-452F-9055-AED2A02E3ACC}"/>
              </a:ext>
            </a:extLst>
          </p:cNvPr>
          <p:cNvSpPr/>
          <p:nvPr/>
        </p:nvSpPr>
        <p:spPr>
          <a:xfrm>
            <a:off x="7175578" y="27166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8EB92E6-57E7-47E4-9A20-8FB52D0C2E6F}"/>
              </a:ext>
            </a:extLst>
          </p:cNvPr>
          <p:cNvSpPr/>
          <p:nvPr/>
        </p:nvSpPr>
        <p:spPr>
          <a:xfrm>
            <a:off x="7559338" y="24875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396D3B-77C0-42F6-A35D-53D7A31FCD65}"/>
              </a:ext>
            </a:extLst>
          </p:cNvPr>
          <p:cNvSpPr/>
          <p:nvPr/>
        </p:nvSpPr>
        <p:spPr>
          <a:xfrm>
            <a:off x="7609325" y="26880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2B3D45A-38B7-4E59-91FC-C5BE19B98BC2}"/>
              </a:ext>
            </a:extLst>
          </p:cNvPr>
          <p:cNvSpPr/>
          <p:nvPr/>
        </p:nvSpPr>
        <p:spPr>
          <a:xfrm>
            <a:off x="7243723" y="29738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DBFADE-CA02-44ED-B949-52563B9EED93}"/>
              </a:ext>
            </a:extLst>
          </p:cNvPr>
          <p:cNvGrpSpPr/>
          <p:nvPr/>
        </p:nvGrpSpPr>
        <p:grpSpPr>
          <a:xfrm>
            <a:off x="6888998" y="3569343"/>
            <a:ext cx="1077932" cy="1076788"/>
            <a:chOff x="4322454" y="2326306"/>
            <a:chExt cx="2121384" cy="2119132"/>
          </a:xfrm>
          <a:solidFill>
            <a:srgbClr val="83C937"/>
          </a:solidFill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F31BE49-E352-4309-A70C-9BB08B034F6E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44C9577-76CF-486D-9829-CCB5D8CDD84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34294DC-3848-43DE-9DC0-4BFCE11C92B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A4511B8-8F4A-4CE7-9950-3FCB91D4CFB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03DFAF5-87EA-4679-8EA3-AC6A31C1BC4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2EF5488-D9D6-4C78-908F-7DA4ECF15CFB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95ABC3C-2184-4FAD-977B-80F1275008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9AD575F-F653-4A2B-A3F2-4E8953DF116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F76764C-3523-4CE6-B761-A69EB4920761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2ABFE4F-7794-4EE2-A22B-005A1B9B202A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BFE7DEA-FDC7-4FEE-B09D-5B2788D9F2B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B84EBC1-105F-4475-BA48-B9D1687016C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4FA56B1-4D0A-440B-8F53-E68AC08E9AF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C62D9D-67FE-4BB2-868A-E46A227A5C5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078E474-28C4-4CE4-A762-1030AAF4364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D09BB76-36A1-41E7-B7AE-16663C0ABD6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5FF5CC2-DCFA-442D-B8A8-97B90DF0DFF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85C3CEA-891D-4805-9100-B5125E35012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A92F580-4B74-46B8-937A-A4F25037135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3EC7ABF-1D13-4368-885E-CFFFE0FC66B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9C67A68-C804-4972-AD0D-BD4443835F2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15AD0D7-CAE0-4C00-A971-4D4FFF54D4A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9374A50-48FC-47A6-8985-57AB9D2B826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CFFA8A7-D2D9-411E-9277-B266A68CA7B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5421EE0-687E-4EA5-8445-D51371CFA682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6C26709-1EA8-4FF0-BC42-B6A3E822EC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2B3E7F1-EC5C-4316-B6AE-B3677E69A93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217A49D-33FE-440C-98BF-5F5A6F145A2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0357FBC-5555-4FB5-A3D4-038036EBB1A9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75BA834-7848-4647-81B5-2550646CF3B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1288CD7-74AA-4E70-AD39-B2CB8FCD72F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BAA603A-57F4-4ABA-8FA9-36C0DE1893E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E069648-F38E-42C7-BACD-E7F680C6708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grpFill/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3D04B33-7E6D-429E-9E02-858AE04E3A99}"/>
              </a:ext>
            </a:extLst>
          </p:cNvPr>
          <p:cNvSpPr/>
          <p:nvPr/>
        </p:nvSpPr>
        <p:spPr>
          <a:xfrm>
            <a:off x="7099400" y="3783475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ABDB7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F9D7DD6-61C7-482A-AD73-3DFCCD32E812}"/>
              </a:ext>
            </a:extLst>
          </p:cNvPr>
          <p:cNvGrpSpPr/>
          <p:nvPr/>
        </p:nvGrpSpPr>
        <p:grpSpPr>
          <a:xfrm>
            <a:off x="7120363" y="4215886"/>
            <a:ext cx="240902" cy="45719"/>
            <a:chOff x="3494087" y="1512707"/>
            <a:chExt cx="460682" cy="143545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A28F5B9-C121-44A5-BB5F-AB479420B6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8EDFB53-46CC-4964-9B84-A967E186F53F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669E195-B417-420C-82C8-F3788A289FD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A342AAF2-997F-4859-A877-42994DC3B036}"/>
              </a:ext>
            </a:extLst>
          </p:cNvPr>
          <p:cNvSpPr/>
          <p:nvPr/>
        </p:nvSpPr>
        <p:spPr>
          <a:xfrm rot="10800000">
            <a:off x="7361294" y="421741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9E70420-F28B-48E7-9997-2CFFAA26B5B0}"/>
              </a:ext>
            </a:extLst>
          </p:cNvPr>
          <p:cNvGrpSpPr/>
          <p:nvPr/>
        </p:nvGrpSpPr>
        <p:grpSpPr>
          <a:xfrm>
            <a:off x="7651344" y="4268977"/>
            <a:ext cx="91463" cy="140928"/>
            <a:chOff x="4439732" y="1735257"/>
            <a:chExt cx="249650" cy="26626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6CC5DD8-0341-44E9-B870-14A53D7564D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CCFF944-D215-4577-8FD0-F68C5B345FC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DF43A497-06EF-4191-91A0-D1ECC44CA782}"/>
              </a:ext>
            </a:extLst>
          </p:cNvPr>
          <p:cNvSpPr/>
          <p:nvPr/>
        </p:nvSpPr>
        <p:spPr>
          <a:xfrm rot="5400000">
            <a:off x="7606085" y="4183314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03AF09E-5CDA-4CB0-8324-7C29B42A32CD}"/>
              </a:ext>
            </a:extLst>
          </p:cNvPr>
          <p:cNvGrpSpPr/>
          <p:nvPr/>
        </p:nvGrpSpPr>
        <p:grpSpPr>
          <a:xfrm rot="16200000">
            <a:off x="7341889" y="3797527"/>
            <a:ext cx="150485" cy="140928"/>
            <a:chOff x="4439732" y="1735257"/>
            <a:chExt cx="249650" cy="26626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B7BA7E2-9421-458D-A317-F207677EFCD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4D4E1E0-48B0-430E-AEB7-F1EA0551796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C4EF8C58-A22E-427F-83EB-C40AF8D61EC2}"/>
              </a:ext>
            </a:extLst>
          </p:cNvPr>
          <p:cNvSpPr/>
          <p:nvPr/>
        </p:nvSpPr>
        <p:spPr>
          <a:xfrm>
            <a:off x="7260537" y="390006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9A42E79-7A46-4B9F-8B9B-0D7C23490498}"/>
              </a:ext>
            </a:extLst>
          </p:cNvPr>
          <p:cNvGrpSpPr/>
          <p:nvPr/>
        </p:nvGrpSpPr>
        <p:grpSpPr>
          <a:xfrm>
            <a:off x="7487596" y="3967833"/>
            <a:ext cx="258856" cy="90000"/>
            <a:chOff x="4268071" y="1075055"/>
            <a:chExt cx="482298" cy="197661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F3CF91E-D529-4F5E-9295-87A13029BF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2F634CB-5133-407B-8A10-3FC56FDE6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>
            <a:extLst>
              <a:ext uri="{FF2B5EF4-FFF2-40B4-BE49-F238E27FC236}">
                <a16:creationId xmlns:a16="http://schemas.microsoft.com/office/drawing/2014/main" id="{E1B0861B-40E5-4A71-B5FB-B93B9180E898}"/>
              </a:ext>
            </a:extLst>
          </p:cNvPr>
          <p:cNvSpPr/>
          <p:nvPr/>
        </p:nvSpPr>
        <p:spPr>
          <a:xfrm>
            <a:off x="7421193" y="40288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CBC888C-D901-4800-AA8D-EF53C9C228ED}"/>
              </a:ext>
            </a:extLst>
          </p:cNvPr>
          <p:cNvSpPr/>
          <p:nvPr/>
        </p:nvSpPr>
        <p:spPr>
          <a:xfrm>
            <a:off x="7190717" y="409594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4DD9B22-9FD3-4C80-9C18-7AC47F9CFBC6}"/>
              </a:ext>
            </a:extLst>
          </p:cNvPr>
          <p:cNvSpPr/>
          <p:nvPr/>
        </p:nvSpPr>
        <p:spPr>
          <a:xfrm>
            <a:off x="7574477" y="386684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EC794D1-75E6-4E56-BD63-00995152CC74}"/>
              </a:ext>
            </a:extLst>
          </p:cNvPr>
          <p:cNvSpPr/>
          <p:nvPr/>
        </p:nvSpPr>
        <p:spPr>
          <a:xfrm>
            <a:off x="7624464" y="406735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C39C6C2-EC53-4946-A10C-502297695700}"/>
              </a:ext>
            </a:extLst>
          </p:cNvPr>
          <p:cNvSpPr/>
          <p:nvPr/>
        </p:nvSpPr>
        <p:spPr>
          <a:xfrm>
            <a:off x="7258862" y="435315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0EEFA9E2-EFEB-4917-8FFB-B454E5718399}"/>
              </a:ext>
            </a:extLst>
          </p:cNvPr>
          <p:cNvSpPr/>
          <p:nvPr/>
        </p:nvSpPr>
        <p:spPr>
          <a:xfrm>
            <a:off x="2126419" y="2058946"/>
            <a:ext cx="1514416" cy="10099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E3DAFF6-126D-4279-9BB6-11A73D0E86F3}"/>
              </a:ext>
            </a:extLst>
          </p:cNvPr>
          <p:cNvSpPr/>
          <p:nvPr/>
        </p:nvSpPr>
        <p:spPr>
          <a:xfrm>
            <a:off x="2323388" y="2210694"/>
            <a:ext cx="704052" cy="70405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BC80FF7-017A-4EB8-B9E7-E65C647F472A}"/>
              </a:ext>
            </a:extLst>
          </p:cNvPr>
          <p:cNvGrpSpPr/>
          <p:nvPr/>
        </p:nvGrpSpPr>
        <p:grpSpPr>
          <a:xfrm>
            <a:off x="2427706" y="2308489"/>
            <a:ext cx="508416" cy="508136"/>
            <a:chOff x="6728636" y="653558"/>
            <a:chExt cx="421289" cy="421057"/>
          </a:xfrm>
        </p:grpSpPr>
        <p:sp>
          <p:nvSpPr>
            <p:cNvPr id="120" name="Teardrop 119">
              <a:extLst>
                <a:ext uri="{FF2B5EF4-FFF2-40B4-BE49-F238E27FC236}">
                  <a16:creationId xmlns:a16="http://schemas.microsoft.com/office/drawing/2014/main" id="{920D242E-B81D-409A-A334-ABC270010CE3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9592E09C-FC1B-4901-8B26-6F124650D023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BF7CE579-2017-45D9-99CF-000B16A0C6E2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3" name="Teardrop 122">
              <a:extLst>
                <a:ext uri="{FF2B5EF4-FFF2-40B4-BE49-F238E27FC236}">
                  <a16:creationId xmlns:a16="http://schemas.microsoft.com/office/drawing/2014/main" id="{87291128-FFED-4CEA-93B0-6217D8741E4B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24" name="Oval 123">
            <a:extLst>
              <a:ext uri="{FF2B5EF4-FFF2-40B4-BE49-F238E27FC236}">
                <a16:creationId xmlns:a16="http://schemas.microsoft.com/office/drawing/2014/main" id="{4DF2EF7C-3BEE-4D29-A9CE-EA277AE1A25E}"/>
              </a:ext>
            </a:extLst>
          </p:cNvPr>
          <p:cNvSpPr/>
          <p:nvPr/>
        </p:nvSpPr>
        <p:spPr>
          <a:xfrm>
            <a:off x="2622240" y="2497203"/>
            <a:ext cx="104912" cy="1049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A058B925-D5A6-4FBB-80E9-EF199B7028F4}"/>
              </a:ext>
            </a:extLst>
          </p:cNvPr>
          <p:cNvSpPr/>
          <p:nvPr/>
        </p:nvSpPr>
        <p:spPr>
          <a:xfrm>
            <a:off x="3233353" y="2199865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1C70F575-619A-435B-89D8-4B5C94A469E4}"/>
              </a:ext>
            </a:extLst>
          </p:cNvPr>
          <p:cNvSpPr/>
          <p:nvPr/>
        </p:nvSpPr>
        <p:spPr>
          <a:xfrm>
            <a:off x="3369681" y="2199291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3A4F1279-B76A-49F1-A3FB-F4A13986D988}"/>
              </a:ext>
            </a:extLst>
          </p:cNvPr>
          <p:cNvSpPr/>
          <p:nvPr/>
        </p:nvSpPr>
        <p:spPr>
          <a:xfrm>
            <a:off x="4517373" y="2188998"/>
            <a:ext cx="1762527" cy="1194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62A4694-8FE6-4ABC-84A0-1AE11FF381D7}"/>
              </a:ext>
            </a:extLst>
          </p:cNvPr>
          <p:cNvSpPr/>
          <p:nvPr/>
        </p:nvSpPr>
        <p:spPr>
          <a:xfrm>
            <a:off x="4517373" y="2338269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710D85A-3022-4686-B3A2-7781F998516F}"/>
              </a:ext>
            </a:extLst>
          </p:cNvPr>
          <p:cNvSpPr/>
          <p:nvPr/>
        </p:nvSpPr>
        <p:spPr>
          <a:xfrm>
            <a:off x="4515152" y="2487546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FE07BD7D-CDD4-4C9F-B616-A0768CDEE4A5}"/>
              </a:ext>
            </a:extLst>
          </p:cNvPr>
          <p:cNvSpPr/>
          <p:nvPr/>
        </p:nvSpPr>
        <p:spPr>
          <a:xfrm>
            <a:off x="4517904" y="264601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39BFABBB-8616-46E5-8721-1F8610436738}"/>
              </a:ext>
            </a:extLst>
          </p:cNvPr>
          <p:cNvSpPr/>
          <p:nvPr/>
        </p:nvSpPr>
        <p:spPr>
          <a:xfrm>
            <a:off x="4517904" y="279528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B84712F1-E8ED-46B8-86FA-D2E3E4CB17AE}"/>
              </a:ext>
            </a:extLst>
          </p:cNvPr>
          <p:cNvSpPr/>
          <p:nvPr/>
        </p:nvSpPr>
        <p:spPr>
          <a:xfrm>
            <a:off x="4515152" y="294455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BF6B3DF3-CCFD-41B4-8924-0523C7FD9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356" y="3261914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56E745D0-62FA-4659-9F4A-483EFE014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356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916A7CEE-89CE-4BFA-A0B4-2CFC07D46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8102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B455891B-DE11-46BE-A759-3B2DA67A8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8102" y="3261098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E14CDF3-3516-404D-96F0-BB9C38AE49A1}"/>
              </a:ext>
            </a:extLst>
          </p:cNvPr>
          <p:cNvGrpSpPr/>
          <p:nvPr/>
        </p:nvGrpSpPr>
        <p:grpSpPr>
          <a:xfrm rot="535198">
            <a:off x="4376019" y="3428607"/>
            <a:ext cx="493672" cy="111446"/>
            <a:chOff x="313065" y="4874207"/>
            <a:chExt cx="570886" cy="128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0081531-B780-49EF-9AE0-45D9DFB712CE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B246E7F-D8A6-4216-A9AA-7161DECDF31D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E4A0BE3-B308-426F-AD56-919AB3A16542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7399388-5F80-4338-883D-E92EDA9FAAFF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F629088-E24A-47C6-9273-DFD9F2AFD129}"/>
              </a:ext>
            </a:extLst>
          </p:cNvPr>
          <p:cNvGrpSpPr/>
          <p:nvPr/>
        </p:nvGrpSpPr>
        <p:grpSpPr>
          <a:xfrm rot="535198">
            <a:off x="4370365" y="4218051"/>
            <a:ext cx="493672" cy="111446"/>
            <a:chOff x="313065" y="4874207"/>
            <a:chExt cx="570886" cy="128877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7BB623F-5DA7-4F28-B545-0CC48F24DD72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016FB0E9-EC23-42B1-B6FA-89D8B7F9F7A7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910A3CF9-24BF-49A5-B49C-2FF7EAAAE171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03FBEE2-365E-4B8E-94EC-DE7BE00AFAA1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15A57E7-D1D9-48A1-8CF4-CA4F443750E0}"/>
              </a:ext>
            </a:extLst>
          </p:cNvPr>
          <p:cNvGrpSpPr/>
          <p:nvPr/>
        </p:nvGrpSpPr>
        <p:grpSpPr>
          <a:xfrm rot="535198">
            <a:off x="5459750" y="3425426"/>
            <a:ext cx="493672" cy="111446"/>
            <a:chOff x="313065" y="4874207"/>
            <a:chExt cx="570886" cy="128877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4A3FC53-6B1A-4904-9297-C246BFAF570A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7E1094A-9C67-42AB-8B92-98D112AE4DAD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16E70B5-A5B1-4E65-8CE9-6F160173BF09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6BECA36-41BB-4EBA-BDF3-1ED721652F40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DEE9AF5-7CE8-40BC-8A7A-45401367A9F7}"/>
              </a:ext>
            </a:extLst>
          </p:cNvPr>
          <p:cNvGrpSpPr/>
          <p:nvPr/>
        </p:nvGrpSpPr>
        <p:grpSpPr>
          <a:xfrm rot="535198">
            <a:off x="5455373" y="4221988"/>
            <a:ext cx="493672" cy="111446"/>
            <a:chOff x="313065" y="4874207"/>
            <a:chExt cx="570886" cy="128877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937D950-6508-442E-9EC0-04747C615921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28C8197-26BC-4629-8B02-55411412BCF1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F538277-286B-43F6-BF23-F425B4DAA77B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323A8E2-ECB3-41AD-BD3F-75186E757341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A55011D-AB23-4F5C-96B3-E82585A93C17}"/>
              </a:ext>
            </a:extLst>
          </p:cNvPr>
          <p:cNvSpPr/>
          <p:nvPr/>
        </p:nvSpPr>
        <p:spPr>
          <a:xfrm>
            <a:off x="4572450" y="2220219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43672A0-80B9-410E-9E1B-90B24B199365}"/>
              </a:ext>
            </a:extLst>
          </p:cNvPr>
          <p:cNvSpPr/>
          <p:nvPr/>
        </p:nvSpPr>
        <p:spPr>
          <a:xfrm>
            <a:off x="4572450" y="2361805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418DE87-763A-428F-9373-F7D7DF89F1A1}"/>
              </a:ext>
            </a:extLst>
          </p:cNvPr>
          <p:cNvSpPr/>
          <p:nvPr/>
        </p:nvSpPr>
        <p:spPr>
          <a:xfrm>
            <a:off x="4569963" y="250959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69D501-5C96-4901-B814-910EB7E50BC4}"/>
              </a:ext>
            </a:extLst>
          </p:cNvPr>
          <p:cNvSpPr/>
          <p:nvPr/>
        </p:nvSpPr>
        <p:spPr>
          <a:xfrm>
            <a:off x="4570240" y="266917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E1A2856-012D-4BA1-8CE3-08F268C5C4DE}"/>
              </a:ext>
            </a:extLst>
          </p:cNvPr>
          <p:cNvSpPr/>
          <p:nvPr/>
        </p:nvSpPr>
        <p:spPr>
          <a:xfrm>
            <a:off x="4568835" y="2819971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B8FF62D-C0CB-4D36-B88C-36DE74744F6A}"/>
              </a:ext>
            </a:extLst>
          </p:cNvPr>
          <p:cNvSpPr/>
          <p:nvPr/>
        </p:nvSpPr>
        <p:spPr>
          <a:xfrm>
            <a:off x="4568835" y="2966594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63" name="Graphic 162">
            <a:extLst>
              <a:ext uri="{FF2B5EF4-FFF2-40B4-BE49-F238E27FC236}">
                <a16:creationId xmlns:a16="http://schemas.microsoft.com/office/drawing/2014/main" id="{599D6101-DB2E-4CAB-BC30-983C5059EB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7815">
            <a:off x="3467724" y="3965582"/>
            <a:ext cx="825826" cy="825826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15B5495C-D7CE-4C31-948A-FA18F5163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7815">
            <a:off x="3453753" y="3257636"/>
            <a:ext cx="825826" cy="825826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D1293BA4-8D1E-4AE2-9FF1-B197818784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2335" y="3113415"/>
            <a:ext cx="1762527" cy="1762527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CCCC73D8-0AE2-45D4-ABDC-6BA83AFFF4F6}"/>
              </a:ext>
            </a:extLst>
          </p:cNvPr>
          <p:cNvSpPr/>
          <p:nvPr/>
        </p:nvSpPr>
        <p:spPr>
          <a:xfrm>
            <a:off x="11226802" y="1542937"/>
            <a:ext cx="957943" cy="3776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3E9CBCC5-EDAB-4F98-9837-428BD08AE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07" y="1485370"/>
            <a:ext cx="33149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8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8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3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6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7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0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1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4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5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8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9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2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3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6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7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6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2" dur="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4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8" dur="1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8B321201-C175-43A0-B223-832C94C95F8B}"/>
              </a:ext>
            </a:extLst>
          </p:cNvPr>
          <p:cNvSpPr/>
          <p:nvPr/>
        </p:nvSpPr>
        <p:spPr>
          <a:xfrm>
            <a:off x="9013768" y="5657170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E44A4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51550BCD-5CBF-4E69-8F5A-3CA8D669FFE6}"/>
              </a:ext>
            </a:extLst>
          </p:cNvPr>
          <p:cNvSpPr/>
          <p:nvPr/>
        </p:nvSpPr>
        <p:spPr>
          <a:xfrm>
            <a:off x="1363624" y="564419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82C8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2663054" y="2989465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2662187" y="2989185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4150553" y="298095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6302323" y="297898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3540867" y="298303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8470061" y="298649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8470918" y="298553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5696685" y="297771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7870938" y="297316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7815521" y="377934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5704919" y="371686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3490099" y="373109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04BF8F1-DAD1-49EC-9007-074A2BD6700C}"/>
              </a:ext>
            </a:extLst>
          </p:cNvPr>
          <p:cNvSpPr/>
          <p:nvPr/>
        </p:nvSpPr>
        <p:spPr>
          <a:xfrm>
            <a:off x="1542903" y="5467797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92D05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2495C6-B056-428E-AECC-C8E2FFB53937}"/>
              </a:ext>
            </a:extLst>
          </p:cNvPr>
          <p:cNvCxnSpPr>
            <a:cxnSpLocks/>
          </p:cNvCxnSpPr>
          <p:nvPr/>
        </p:nvCxnSpPr>
        <p:spPr>
          <a:xfrm flipH="1">
            <a:off x="2019892" y="5467797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A3E3C0-946D-4367-A441-EA6C31D60726}"/>
              </a:ext>
            </a:extLst>
          </p:cNvPr>
          <p:cNvCxnSpPr>
            <a:cxnSpLocks/>
          </p:cNvCxnSpPr>
          <p:nvPr/>
        </p:nvCxnSpPr>
        <p:spPr>
          <a:xfrm flipH="1">
            <a:off x="1924642" y="5717447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071BA4B-475D-4DE7-AC4C-12CEFE9B70F7}"/>
              </a:ext>
            </a:extLst>
          </p:cNvPr>
          <p:cNvSpPr/>
          <p:nvPr/>
        </p:nvSpPr>
        <p:spPr>
          <a:xfrm>
            <a:off x="1767892" y="5643923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5A50B7-0230-477B-B275-F36FC476ACA5}"/>
              </a:ext>
            </a:extLst>
          </p:cNvPr>
          <p:cNvCxnSpPr>
            <a:cxnSpLocks/>
          </p:cNvCxnSpPr>
          <p:nvPr/>
        </p:nvCxnSpPr>
        <p:spPr>
          <a:xfrm rot="5400000" flipH="1">
            <a:off x="2567585" y="6487012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D171F5-DEDB-4CF5-B078-405FB9A50255}"/>
              </a:ext>
            </a:extLst>
          </p:cNvPr>
          <p:cNvCxnSpPr>
            <a:cxnSpLocks/>
          </p:cNvCxnSpPr>
          <p:nvPr/>
        </p:nvCxnSpPr>
        <p:spPr>
          <a:xfrm rot="5400000" flipH="1">
            <a:off x="2480641" y="6478707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1C19C22-9EA1-4EE4-88C6-79A03F5F5219}"/>
              </a:ext>
            </a:extLst>
          </p:cNvPr>
          <p:cNvSpPr/>
          <p:nvPr/>
        </p:nvSpPr>
        <p:spPr>
          <a:xfrm rot="5400000">
            <a:off x="2454466" y="627460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51C405-3707-43BF-9A1B-F6974AC58687}"/>
              </a:ext>
            </a:extLst>
          </p:cNvPr>
          <p:cNvCxnSpPr>
            <a:cxnSpLocks/>
          </p:cNvCxnSpPr>
          <p:nvPr/>
        </p:nvCxnSpPr>
        <p:spPr>
          <a:xfrm flipH="1">
            <a:off x="2518481" y="577088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1CE2BA-2447-4B94-943A-5707A132F91E}"/>
              </a:ext>
            </a:extLst>
          </p:cNvPr>
          <p:cNvCxnSpPr>
            <a:cxnSpLocks/>
            <a:endCxn id="31" idx="7"/>
          </p:cNvCxnSpPr>
          <p:nvPr/>
        </p:nvCxnSpPr>
        <p:spPr>
          <a:xfrm flipH="1">
            <a:off x="2356605" y="5770880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2F311BF-5741-4B24-B55A-53C73464A1E4}"/>
              </a:ext>
            </a:extLst>
          </p:cNvPr>
          <p:cNvSpPr/>
          <p:nvPr/>
        </p:nvSpPr>
        <p:spPr>
          <a:xfrm>
            <a:off x="2230621" y="594700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01B120-55F3-4D73-B1A6-51324DBDB397}"/>
              </a:ext>
            </a:extLst>
          </p:cNvPr>
          <p:cNvCxnSpPr>
            <a:cxnSpLocks/>
          </p:cNvCxnSpPr>
          <p:nvPr/>
        </p:nvCxnSpPr>
        <p:spPr>
          <a:xfrm rot="10800000" flipH="1">
            <a:off x="1582621" y="6208532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9B31E6-689E-4A9B-9C62-27B9389CBDEE}"/>
              </a:ext>
            </a:extLst>
          </p:cNvPr>
          <p:cNvCxnSpPr>
            <a:cxnSpLocks/>
          </p:cNvCxnSpPr>
          <p:nvPr/>
        </p:nvCxnSpPr>
        <p:spPr>
          <a:xfrm>
            <a:off x="1903043" y="6208533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73B8AFA-9EC1-4F6B-8822-DD349631A5BC}"/>
              </a:ext>
            </a:extLst>
          </p:cNvPr>
          <p:cNvSpPr/>
          <p:nvPr/>
        </p:nvSpPr>
        <p:spPr>
          <a:xfrm rot="10800000">
            <a:off x="2070029" y="62727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D5DA3F-98A4-4A6E-94A5-FD369C3B22F3}"/>
              </a:ext>
            </a:extLst>
          </p:cNvPr>
          <p:cNvCxnSpPr>
            <a:cxnSpLocks/>
          </p:cNvCxnSpPr>
          <p:nvPr/>
        </p:nvCxnSpPr>
        <p:spPr>
          <a:xfrm>
            <a:off x="1903043" y="6352077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7388999-6D60-4D8E-8850-33276AF2B822}"/>
              </a:ext>
            </a:extLst>
          </p:cNvPr>
          <p:cNvSpPr/>
          <p:nvPr/>
        </p:nvSpPr>
        <p:spPr>
          <a:xfrm>
            <a:off x="1766628" y="5960199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B49C470-E456-4F71-966C-2B02C8741FFE}"/>
              </a:ext>
            </a:extLst>
          </p:cNvPr>
          <p:cNvSpPr/>
          <p:nvPr/>
        </p:nvSpPr>
        <p:spPr>
          <a:xfrm>
            <a:off x="1819667" y="6539644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48B2281-E127-4438-BAA3-D415942154DF}"/>
              </a:ext>
            </a:extLst>
          </p:cNvPr>
          <p:cNvSpPr/>
          <p:nvPr/>
        </p:nvSpPr>
        <p:spPr>
          <a:xfrm>
            <a:off x="2271892" y="567422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FA7D5A-3FAC-47E3-B22D-5FD2126E6526}"/>
              </a:ext>
            </a:extLst>
          </p:cNvPr>
          <p:cNvSpPr/>
          <p:nvPr/>
        </p:nvSpPr>
        <p:spPr>
          <a:xfrm>
            <a:off x="2584804" y="599578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4AA2FA8-315C-4FE4-95FC-E9228DD76235}"/>
              </a:ext>
            </a:extLst>
          </p:cNvPr>
          <p:cNvSpPr/>
          <p:nvPr/>
        </p:nvSpPr>
        <p:spPr>
          <a:xfrm>
            <a:off x="9193629" y="5467950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2CDE4E3-BC6D-438D-992F-B23270D70509}"/>
              </a:ext>
            </a:extLst>
          </p:cNvPr>
          <p:cNvCxnSpPr>
            <a:cxnSpLocks/>
          </p:cNvCxnSpPr>
          <p:nvPr/>
        </p:nvCxnSpPr>
        <p:spPr>
          <a:xfrm flipH="1">
            <a:off x="9670618" y="546795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F13241-A240-4034-807C-793FB3A418A8}"/>
              </a:ext>
            </a:extLst>
          </p:cNvPr>
          <p:cNvCxnSpPr>
            <a:cxnSpLocks/>
          </p:cNvCxnSpPr>
          <p:nvPr/>
        </p:nvCxnSpPr>
        <p:spPr>
          <a:xfrm flipH="1">
            <a:off x="9575368" y="5717600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9884A2C3-04CA-4DB4-8BA8-EC0B02CE5C92}"/>
              </a:ext>
            </a:extLst>
          </p:cNvPr>
          <p:cNvSpPr/>
          <p:nvPr/>
        </p:nvSpPr>
        <p:spPr>
          <a:xfrm>
            <a:off x="9418618" y="564407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AA35E3C-069E-482E-8D9E-08D46D11DDAA}"/>
              </a:ext>
            </a:extLst>
          </p:cNvPr>
          <p:cNvCxnSpPr>
            <a:cxnSpLocks/>
          </p:cNvCxnSpPr>
          <p:nvPr/>
        </p:nvCxnSpPr>
        <p:spPr>
          <a:xfrm rot="5400000" flipH="1">
            <a:off x="10218311" y="648716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25121-CFBE-4617-983E-9F7C4499AF87}"/>
              </a:ext>
            </a:extLst>
          </p:cNvPr>
          <p:cNvCxnSpPr>
            <a:cxnSpLocks/>
          </p:cNvCxnSpPr>
          <p:nvPr/>
        </p:nvCxnSpPr>
        <p:spPr>
          <a:xfrm rot="5400000" flipH="1">
            <a:off x="10131367" y="6478860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5CDD7569-F04C-4524-BCDE-4DA74516DEB2}"/>
              </a:ext>
            </a:extLst>
          </p:cNvPr>
          <p:cNvSpPr/>
          <p:nvPr/>
        </p:nvSpPr>
        <p:spPr>
          <a:xfrm rot="5400000">
            <a:off x="10105192" y="627476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BF61893-4C28-4EEC-A600-5ED74D965661}"/>
              </a:ext>
            </a:extLst>
          </p:cNvPr>
          <p:cNvCxnSpPr>
            <a:cxnSpLocks/>
          </p:cNvCxnSpPr>
          <p:nvPr/>
        </p:nvCxnSpPr>
        <p:spPr>
          <a:xfrm flipH="1">
            <a:off x="10169207" y="5771033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FC6478-CE2D-4FEC-AE53-E1656FA414E0}"/>
              </a:ext>
            </a:extLst>
          </p:cNvPr>
          <p:cNvCxnSpPr>
            <a:cxnSpLocks/>
            <a:endCxn id="83" idx="7"/>
          </p:cNvCxnSpPr>
          <p:nvPr/>
        </p:nvCxnSpPr>
        <p:spPr>
          <a:xfrm flipH="1">
            <a:off x="10007331" y="5771033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21999CE1-D73C-448C-9C0D-988271022549}"/>
              </a:ext>
            </a:extLst>
          </p:cNvPr>
          <p:cNvSpPr/>
          <p:nvPr/>
        </p:nvSpPr>
        <p:spPr>
          <a:xfrm>
            <a:off x="9881347" y="594715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D4B2EEE-24E0-4456-9481-84FB391B1E50}"/>
              </a:ext>
            </a:extLst>
          </p:cNvPr>
          <p:cNvCxnSpPr>
            <a:cxnSpLocks/>
          </p:cNvCxnSpPr>
          <p:nvPr/>
        </p:nvCxnSpPr>
        <p:spPr>
          <a:xfrm rot="10800000" flipH="1">
            <a:off x="9233347" y="6208685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9BD440F-76FF-467D-94AE-CF05142A5D55}"/>
              </a:ext>
            </a:extLst>
          </p:cNvPr>
          <p:cNvCxnSpPr>
            <a:cxnSpLocks/>
          </p:cNvCxnSpPr>
          <p:nvPr/>
        </p:nvCxnSpPr>
        <p:spPr>
          <a:xfrm>
            <a:off x="9553769" y="6208686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4BC750E-26A4-4A58-84F9-3F4C5CB91CC2}"/>
              </a:ext>
            </a:extLst>
          </p:cNvPr>
          <p:cNvSpPr/>
          <p:nvPr/>
        </p:nvSpPr>
        <p:spPr>
          <a:xfrm rot="10800000">
            <a:off x="9720755" y="627286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29A137C-5CD6-4509-983D-148BD09C5620}"/>
              </a:ext>
            </a:extLst>
          </p:cNvPr>
          <p:cNvCxnSpPr>
            <a:cxnSpLocks/>
          </p:cNvCxnSpPr>
          <p:nvPr/>
        </p:nvCxnSpPr>
        <p:spPr>
          <a:xfrm>
            <a:off x="9553769" y="6352230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DA8C5F22-F27E-4477-BFF8-7DE156B31D3A}"/>
              </a:ext>
            </a:extLst>
          </p:cNvPr>
          <p:cNvSpPr/>
          <p:nvPr/>
        </p:nvSpPr>
        <p:spPr>
          <a:xfrm>
            <a:off x="9417354" y="596035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8CC41EA-1123-4756-8746-B7E5848F417F}"/>
              </a:ext>
            </a:extLst>
          </p:cNvPr>
          <p:cNvSpPr/>
          <p:nvPr/>
        </p:nvSpPr>
        <p:spPr>
          <a:xfrm>
            <a:off x="9470393" y="653979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D7FA657-EA9C-4531-89CE-CF7F0B1F50B0}"/>
              </a:ext>
            </a:extLst>
          </p:cNvPr>
          <p:cNvSpPr/>
          <p:nvPr/>
        </p:nvSpPr>
        <p:spPr>
          <a:xfrm>
            <a:off x="9922618" y="567437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6551197-F771-4C6B-8424-B7930A475571}"/>
              </a:ext>
            </a:extLst>
          </p:cNvPr>
          <p:cNvSpPr/>
          <p:nvPr/>
        </p:nvSpPr>
        <p:spPr>
          <a:xfrm>
            <a:off x="10235530" y="59959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8AFF502-4D06-4D3F-8F90-9DB2C10786AC}"/>
              </a:ext>
            </a:extLst>
          </p:cNvPr>
          <p:cNvGrpSpPr/>
          <p:nvPr/>
        </p:nvGrpSpPr>
        <p:grpSpPr>
          <a:xfrm>
            <a:off x="8779713" y="5056231"/>
            <a:ext cx="2121384" cy="2119132"/>
            <a:chOff x="4322454" y="2326306"/>
            <a:chExt cx="2121384" cy="2119132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D0B1A36-1686-45A1-B4E3-07C96F4EB08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D88BBAD-9C9A-41B8-A161-A6C17F19951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BB6BF07-21D9-4AD8-B560-E8728DF931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020B05-42B3-493E-9278-A7BCD51E3F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62D0CE5-AF22-41E0-ABCC-CE16F703EDF5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46EB7DD-8CE6-4AB8-B236-61039DB4D1E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B195925-60D2-4D22-A2E8-0A6CED4DF33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1CC4E47-7564-4BB6-99D0-C16AEE5D343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BE858FE-5BC4-476C-9F95-9C14598018CB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C330837-795B-49CE-85BE-ABEBA09239E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D4DD8C6-F050-4661-8B4F-7CC87B8B28B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7301244-36EA-488A-9AE1-7C8543BC1B8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29DAB94-AFB4-4A9E-ADB2-0F356111D4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E2A7258-0E11-4B4D-AAE9-01F65DE0F0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2EF30AC-7E2F-4E20-BFC8-173A120CC65C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F1F9670-58BF-4F19-9B08-F19766A360A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B8C9BA8-632C-4260-B328-E8D4053AB410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AEA86BB-5412-4306-8879-A7D113FA3F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8E58DB7-F91E-45C4-8283-A3EEA96236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76306E9-06E7-497F-ACA6-29A7EB9976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18CF956-8D92-4872-A9D2-E3FCC23B539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4E50469-D012-40A8-B7A6-7729C351A18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E8495E4-4C01-4E6B-A448-CA830C3D20C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D3D1AD5-1B95-4901-A9A7-F5CBD813A5B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AB26040-59EC-4F3C-B445-C2EB4875920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5EB34BD-7158-4B96-9BF1-2FF46A37B80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C7B77D8-012C-4F1E-9E73-56FF05C5EF9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997EF3F-DA22-4D8F-AE48-101D379ED96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FB470EE-CA7D-4E5D-A8A7-81D5F2405F9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84BB0FF-E23D-43E2-9580-0DBFF3B0B3D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16D24A7-32B9-4CAF-B0AE-829F2D8F9A0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53BBE28-1147-4067-BD2F-25C1937DAA5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C6C138F-BF0A-491A-8553-3D39F55BE41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8105BD5-21D5-40DC-A9EA-15E72E528D82}"/>
              </a:ext>
            </a:extLst>
          </p:cNvPr>
          <p:cNvGrpSpPr/>
          <p:nvPr/>
        </p:nvGrpSpPr>
        <p:grpSpPr>
          <a:xfrm>
            <a:off x="1128987" y="5056078"/>
            <a:ext cx="2121384" cy="2119132"/>
            <a:chOff x="4322454" y="2326306"/>
            <a:chExt cx="2121384" cy="211913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E0996E2B-10AB-489E-84C3-AEAE416CE04C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2F735E3-E722-472B-8D9E-55DA79B8A29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6D62935-C228-4E5A-B97B-8FFF0C7EE08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BB2EF72-6DDA-4454-836A-60A2AE17B18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A9BDF25F-EE55-4C1B-BE82-0902E443163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7D401718-D152-4BDC-9AF2-CFABCECFEB8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FB96E7E2-AC34-4993-B378-31082194FF4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82EC0A6-CC78-41BE-88F7-563E08F4795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0BB1642-2123-44D0-9622-F64CEE22E4F7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D70801BD-778C-4D11-91B1-3408050D6CB1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EC8EEDB-755D-4D0F-BFAC-99AD4AEE8D7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0016C2A-428E-40AD-83CE-CB1F010096D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F9D90DC-95CB-4EC9-A898-0B14FDCEC05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CD38927-0C34-4E03-957A-3098F1B82F7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9ACECC5-B8A1-4E70-B82F-AD1673D1926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1D76A7E-C182-444C-A77B-C95A6C1533A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A510D23-C52A-49F5-93EC-8E741DF98FD9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942D758-4380-4187-B5D0-1FDDBD258B9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4494ADA-E2A4-4C7D-9D57-150076CFA87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534DB4C3-B903-4488-9AF7-20CB1A601CA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ECE46122-EEB1-446C-A1D6-4F5452B8D29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B435B5-41CB-4740-9C0D-6D084BF0B83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4B28B0C-D457-40D1-A509-41537DA838A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5F8446C-3CF5-45C0-8872-0CC7A9264B4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DAF582A-D499-4BE6-8250-E6DC0E36A831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21E1985-1445-4411-8312-B43DC65FF214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F7E7B33-1954-43E1-A5F4-9A424DE582C4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FEA7DF7-C2C5-48AB-A1B4-B955683BFCF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E384D57-32CC-46B2-9EC0-09DCA09A029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5938C09-90B2-4478-8D13-4335372D166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81F6BB10-1609-4EB0-917B-7F6C32F93A96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43426A9-5904-41E8-B8B3-3CF24D51C24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AE95FE-B2F8-45B5-B429-6BBB00994F9E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78B832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419584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05469 -0.00555 L 0.07956 -0.01921 C 0.08294 -0.02152 0.0819 -0.02037 0.08997 -0.02639 C 0.09622 -0.0375 0.09544 -0.03796 0.09831 -0.04282 L 0.10495 -0.0581 C 0.10781 -0.0662 0.1095 -0.06736 0.11406 -0.08078 C 0.11823 -0.09745 0.11745 -0.09977 0.1194 -0.10902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-5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3.33333E-6 L -0.03151 0.00162 L -0.05338 3.33333E-6 C -0.06159 -0.00209 -0.06797 -0.00255 -0.07604 -0.00486 C -0.0832 -0.0088 -0.08203 -0.00186 -0.09896 -0.01829 C -0.11328 -0.04167 -0.1069 -0.03287 -0.10963 -0.04074 C -0.11315 -0.05023 -0.11484 -0.06088 -0.11836 -0.07014 C -0.12083 -0.07755 -0.12265 -0.11459 -0.12513 -0.12176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60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EF70B-A4FE-494A-B73B-696CE6294A41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hold-and-wait chain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81DCF4-E6AE-4984-9E5A-80CC4F6D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85800"/>
            <a:ext cx="7772400" cy="712205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13D8EC-B041-478C-92E2-5382B4885407}"/>
              </a:ext>
            </a:extLst>
          </p:cNvPr>
          <p:cNvSpPr/>
          <p:nvPr/>
        </p:nvSpPr>
        <p:spPr>
          <a:xfrm>
            <a:off x="3670300" y="2266950"/>
            <a:ext cx="200660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81C840-3154-4F1F-9211-3BB4A9E52061}"/>
              </a:ext>
            </a:extLst>
          </p:cNvPr>
          <p:cNvSpPr/>
          <p:nvPr/>
        </p:nvSpPr>
        <p:spPr>
          <a:xfrm>
            <a:off x="3822700" y="2419350"/>
            <a:ext cx="227330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1499B3-15E9-4CC6-B3C3-D33AEA10FB1F}"/>
              </a:ext>
            </a:extLst>
          </p:cNvPr>
          <p:cNvSpPr/>
          <p:nvPr/>
        </p:nvSpPr>
        <p:spPr>
          <a:xfrm>
            <a:off x="3822701" y="2571750"/>
            <a:ext cx="6159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E5FDDC-8F64-4147-91DB-AED010C1BDD3}"/>
              </a:ext>
            </a:extLst>
          </p:cNvPr>
          <p:cNvSpPr/>
          <p:nvPr/>
        </p:nvSpPr>
        <p:spPr>
          <a:xfrm>
            <a:off x="3670300" y="2724150"/>
            <a:ext cx="4413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81C19-2823-4474-8475-E6F43C557259}"/>
              </a:ext>
            </a:extLst>
          </p:cNvPr>
          <p:cNvSpPr txBox="1"/>
          <p:nvPr/>
        </p:nvSpPr>
        <p:spPr>
          <a:xfrm>
            <a:off x="4400550" y="2511301"/>
            <a:ext cx="1009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ACQUIRE/LOCK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A76E6C-D5F3-427B-99F4-DB851C69A1CE}"/>
              </a:ext>
            </a:extLst>
          </p:cNvPr>
          <p:cNvSpPr/>
          <p:nvPr/>
        </p:nvSpPr>
        <p:spPr>
          <a:xfrm>
            <a:off x="5368139" y="2567979"/>
            <a:ext cx="972199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15B9BE-1605-4EB8-91F8-0BA871FDD590}"/>
              </a:ext>
            </a:extLst>
          </p:cNvPr>
          <p:cNvSpPr/>
          <p:nvPr/>
        </p:nvSpPr>
        <p:spPr>
          <a:xfrm>
            <a:off x="3670300" y="2964383"/>
            <a:ext cx="11144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40FE538-999C-4BBE-A7CE-E404911F985C}"/>
              </a:ext>
            </a:extLst>
          </p:cNvPr>
          <p:cNvSpPr/>
          <p:nvPr/>
        </p:nvSpPr>
        <p:spPr>
          <a:xfrm>
            <a:off x="3822700" y="3116783"/>
            <a:ext cx="2105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515473-0701-4FC2-BEE5-B9E4877B7A55}"/>
              </a:ext>
            </a:extLst>
          </p:cNvPr>
          <p:cNvSpPr/>
          <p:nvPr/>
        </p:nvSpPr>
        <p:spPr>
          <a:xfrm>
            <a:off x="3822701" y="3269183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E65721-0B8C-4D9C-A06A-3B3C80955821}"/>
              </a:ext>
            </a:extLst>
          </p:cNvPr>
          <p:cNvSpPr/>
          <p:nvPr/>
        </p:nvSpPr>
        <p:spPr>
          <a:xfrm>
            <a:off x="3822700" y="3422651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523FDD-F7A9-4A05-8481-ECB5CD9FCCF8}"/>
              </a:ext>
            </a:extLst>
          </p:cNvPr>
          <p:cNvSpPr txBox="1"/>
          <p:nvPr/>
        </p:nvSpPr>
        <p:spPr>
          <a:xfrm>
            <a:off x="4111625" y="3208734"/>
            <a:ext cx="5341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6A7CEE4-E429-4540-A6CB-B9A83981CFDD}"/>
              </a:ext>
            </a:extLst>
          </p:cNvPr>
          <p:cNvSpPr/>
          <p:nvPr/>
        </p:nvSpPr>
        <p:spPr>
          <a:xfrm>
            <a:off x="4600575" y="3265412"/>
            <a:ext cx="876299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4A6A425-E77C-4B46-AC5A-E7C96DCF0784}"/>
              </a:ext>
            </a:extLst>
          </p:cNvPr>
          <p:cNvSpPr/>
          <p:nvPr/>
        </p:nvSpPr>
        <p:spPr>
          <a:xfrm>
            <a:off x="3819525" y="3575051"/>
            <a:ext cx="581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CFAC76-C7C6-4E4F-A42D-9C60BBE67B48}"/>
              </a:ext>
            </a:extLst>
          </p:cNvPr>
          <p:cNvSpPr/>
          <p:nvPr/>
        </p:nvSpPr>
        <p:spPr>
          <a:xfrm>
            <a:off x="3822700" y="3726918"/>
            <a:ext cx="2105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2DB7D93-ACCB-44AA-BA9B-D4DBE4778235}"/>
              </a:ext>
            </a:extLst>
          </p:cNvPr>
          <p:cNvSpPr/>
          <p:nvPr/>
        </p:nvSpPr>
        <p:spPr>
          <a:xfrm>
            <a:off x="4022727" y="3884095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A573C9-868D-4BE0-8FB6-DD75D2180B60}"/>
              </a:ext>
            </a:extLst>
          </p:cNvPr>
          <p:cNvSpPr txBox="1"/>
          <p:nvPr/>
        </p:nvSpPr>
        <p:spPr>
          <a:xfrm>
            <a:off x="4311651" y="3823646"/>
            <a:ext cx="11652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RELEASE/UNLOCK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83C6068-5411-4767-A0E0-34F88F2C0C24}"/>
              </a:ext>
            </a:extLst>
          </p:cNvPr>
          <p:cNvSpPr/>
          <p:nvPr/>
        </p:nvSpPr>
        <p:spPr>
          <a:xfrm>
            <a:off x="5462607" y="3880324"/>
            <a:ext cx="1104897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20E8057-B005-4677-A284-EF164F20CA2E}"/>
              </a:ext>
            </a:extLst>
          </p:cNvPr>
          <p:cNvSpPr/>
          <p:nvPr/>
        </p:nvSpPr>
        <p:spPr>
          <a:xfrm>
            <a:off x="4022727" y="4033731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39976C5-A93B-449B-9E6B-E41A09F08DDD}"/>
              </a:ext>
            </a:extLst>
          </p:cNvPr>
          <p:cNvSpPr/>
          <p:nvPr/>
        </p:nvSpPr>
        <p:spPr>
          <a:xfrm>
            <a:off x="3824290" y="4185078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9C3919-A17D-47AD-AE07-63EED752B8B3}"/>
              </a:ext>
            </a:extLst>
          </p:cNvPr>
          <p:cNvSpPr/>
          <p:nvPr/>
        </p:nvSpPr>
        <p:spPr>
          <a:xfrm>
            <a:off x="3670300" y="4342255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22FD02-FA11-4F33-BC1B-0E247DB84D12}"/>
              </a:ext>
            </a:extLst>
          </p:cNvPr>
          <p:cNvSpPr/>
          <p:nvPr/>
        </p:nvSpPr>
        <p:spPr>
          <a:xfrm>
            <a:off x="1" y="7098233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B0CFB5E-A819-4E22-A848-5AEFED2CD78B}"/>
              </a:ext>
            </a:extLst>
          </p:cNvPr>
          <p:cNvCxnSpPr>
            <a:cxnSpLocks/>
          </p:cNvCxnSpPr>
          <p:nvPr/>
        </p:nvCxnSpPr>
        <p:spPr>
          <a:xfrm>
            <a:off x="10907737" y="12327734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4969FA-F55C-4F3D-8FAB-EA68EFB7394B}"/>
              </a:ext>
            </a:extLst>
          </p:cNvPr>
          <p:cNvCxnSpPr>
            <a:cxnSpLocks/>
          </p:cNvCxnSpPr>
          <p:nvPr/>
        </p:nvCxnSpPr>
        <p:spPr>
          <a:xfrm>
            <a:off x="11158263" y="12327734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50F826-C63F-4DCC-B46A-5B349F6419C3}"/>
              </a:ext>
            </a:extLst>
          </p:cNvPr>
          <p:cNvCxnSpPr>
            <a:cxnSpLocks/>
          </p:cNvCxnSpPr>
          <p:nvPr/>
        </p:nvCxnSpPr>
        <p:spPr>
          <a:xfrm>
            <a:off x="8256271" y="12526170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45EC82-3121-4889-9BBE-4F8028684B48}"/>
              </a:ext>
            </a:extLst>
          </p:cNvPr>
          <p:cNvCxnSpPr>
            <a:cxnSpLocks/>
          </p:cNvCxnSpPr>
          <p:nvPr/>
        </p:nvCxnSpPr>
        <p:spPr>
          <a:xfrm flipV="1">
            <a:off x="9038542" y="11586412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46491C-E8D9-42F4-96D1-1BAD47E36C6D}"/>
              </a:ext>
            </a:extLst>
          </p:cNvPr>
          <p:cNvCxnSpPr>
            <a:cxnSpLocks/>
          </p:cNvCxnSpPr>
          <p:nvPr/>
        </p:nvCxnSpPr>
        <p:spPr>
          <a:xfrm flipV="1">
            <a:off x="9905321" y="10581005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40CCFA1-EF95-443C-BBD0-A253FC94C348}"/>
              </a:ext>
            </a:extLst>
          </p:cNvPr>
          <p:cNvSpPr/>
          <p:nvPr/>
        </p:nvSpPr>
        <p:spPr>
          <a:xfrm>
            <a:off x="9868224" y="10575524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B93EFC9-DF15-4822-A61E-414DBDB94A95}"/>
              </a:ext>
            </a:extLst>
          </p:cNvPr>
          <p:cNvCxnSpPr>
            <a:cxnSpLocks/>
          </p:cNvCxnSpPr>
          <p:nvPr/>
        </p:nvCxnSpPr>
        <p:spPr>
          <a:xfrm flipV="1">
            <a:off x="9932047" y="7977708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3334A6-911B-4E4E-BB98-A820B7D7B56A}"/>
              </a:ext>
            </a:extLst>
          </p:cNvPr>
          <p:cNvCxnSpPr>
            <a:cxnSpLocks/>
          </p:cNvCxnSpPr>
          <p:nvPr/>
        </p:nvCxnSpPr>
        <p:spPr>
          <a:xfrm flipV="1">
            <a:off x="10112047" y="7098233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B2FD06-B62E-4D8A-957B-D7918AC08A58}"/>
              </a:ext>
            </a:extLst>
          </p:cNvPr>
          <p:cNvCxnSpPr>
            <a:cxnSpLocks/>
          </p:cNvCxnSpPr>
          <p:nvPr/>
        </p:nvCxnSpPr>
        <p:spPr>
          <a:xfrm flipV="1">
            <a:off x="10292047" y="7638430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D433D0-0CD1-4C71-93C2-05E4689539E8}"/>
              </a:ext>
            </a:extLst>
          </p:cNvPr>
          <p:cNvCxnSpPr>
            <a:cxnSpLocks/>
          </p:cNvCxnSpPr>
          <p:nvPr/>
        </p:nvCxnSpPr>
        <p:spPr>
          <a:xfrm flipV="1">
            <a:off x="10472047" y="7977708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CB6BB5-6D7D-4325-8A01-660203379490}"/>
              </a:ext>
            </a:extLst>
          </p:cNvPr>
          <p:cNvCxnSpPr>
            <a:cxnSpLocks/>
          </p:cNvCxnSpPr>
          <p:nvPr/>
        </p:nvCxnSpPr>
        <p:spPr>
          <a:xfrm flipV="1">
            <a:off x="10652047" y="7098233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611B81-12DC-484F-8F38-DF4CFF228201}"/>
              </a:ext>
            </a:extLst>
          </p:cNvPr>
          <p:cNvCxnSpPr>
            <a:cxnSpLocks/>
          </p:cNvCxnSpPr>
          <p:nvPr/>
        </p:nvCxnSpPr>
        <p:spPr>
          <a:xfrm flipV="1">
            <a:off x="10832693" y="7936433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C2D22A0-ADC3-4ECE-80A8-75EEA445E77C}"/>
              </a:ext>
            </a:extLst>
          </p:cNvPr>
          <p:cNvCxnSpPr>
            <a:cxnSpLocks/>
          </p:cNvCxnSpPr>
          <p:nvPr/>
        </p:nvCxnSpPr>
        <p:spPr>
          <a:xfrm flipV="1">
            <a:off x="11012047" y="8165033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038BEB5-994D-4661-BCC4-A9BBE83D9314}"/>
              </a:ext>
            </a:extLst>
          </p:cNvPr>
          <p:cNvCxnSpPr>
            <a:cxnSpLocks/>
          </p:cNvCxnSpPr>
          <p:nvPr/>
        </p:nvCxnSpPr>
        <p:spPr>
          <a:xfrm flipH="1">
            <a:off x="11013193" y="7654656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433A1A-BD16-4D61-A418-F9885715FE08}"/>
              </a:ext>
            </a:extLst>
          </p:cNvPr>
          <p:cNvCxnSpPr>
            <a:cxnSpLocks/>
          </p:cNvCxnSpPr>
          <p:nvPr/>
        </p:nvCxnSpPr>
        <p:spPr>
          <a:xfrm flipH="1">
            <a:off x="10843509" y="7321279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06260E3-63D0-47A5-BCEB-24FDF1E14FE9}"/>
              </a:ext>
            </a:extLst>
          </p:cNvPr>
          <p:cNvCxnSpPr>
            <a:cxnSpLocks/>
          </p:cNvCxnSpPr>
          <p:nvPr/>
        </p:nvCxnSpPr>
        <p:spPr>
          <a:xfrm flipV="1">
            <a:off x="9605022" y="7098233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233CB5-1628-462A-89A8-08F67B6CCF1B}"/>
              </a:ext>
            </a:extLst>
          </p:cNvPr>
          <p:cNvCxnSpPr>
            <a:cxnSpLocks/>
          </p:cNvCxnSpPr>
          <p:nvPr/>
        </p:nvCxnSpPr>
        <p:spPr>
          <a:xfrm flipH="1" flipV="1">
            <a:off x="9605023" y="7767082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D8C7FD6-0F3E-46E5-8E3F-12670AFB9DE1}"/>
              </a:ext>
            </a:extLst>
          </p:cNvPr>
          <p:cNvCxnSpPr>
            <a:cxnSpLocks/>
          </p:cNvCxnSpPr>
          <p:nvPr/>
        </p:nvCxnSpPr>
        <p:spPr>
          <a:xfrm>
            <a:off x="9183191" y="9004458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4DB227C-58D5-4C97-8B52-0FD739923844}"/>
              </a:ext>
            </a:extLst>
          </p:cNvPr>
          <p:cNvCxnSpPr>
            <a:cxnSpLocks/>
          </p:cNvCxnSpPr>
          <p:nvPr/>
        </p:nvCxnSpPr>
        <p:spPr>
          <a:xfrm flipH="1" flipV="1">
            <a:off x="8495536" y="8324886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9BC085-CBBE-4AF1-8E8D-3C71A99D099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2" y="7098233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3A92083-52F7-42CC-B57E-2EF5DBE5EC33}"/>
              </a:ext>
            </a:extLst>
          </p:cNvPr>
          <p:cNvCxnSpPr>
            <a:cxnSpLocks/>
          </p:cNvCxnSpPr>
          <p:nvPr/>
        </p:nvCxnSpPr>
        <p:spPr>
          <a:xfrm>
            <a:off x="9120189" y="9184458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AE158E4-F0C4-417B-8895-90379A848BA6}"/>
              </a:ext>
            </a:extLst>
          </p:cNvPr>
          <p:cNvCxnSpPr>
            <a:cxnSpLocks/>
          </p:cNvCxnSpPr>
          <p:nvPr/>
        </p:nvCxnSpPr>
        <p:spPr>
          <a:xfrm flipH="1" flipV="1">
            <a:off x="8324526" y="8435100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A3A644-EF52-4D22-AA03-E6DFBB2EE939}"/>
              </a:ext>
            </a:extLst>
          </p:cNvPr>
          <p:cNvCxnSpPr>
            <a:cxnSpLocks/>
          </p:cNvCxnSpPr>
          <p:nvPr/>
        </p:nvCxnSpPr>
        <p:spPr>
          <a:xfrm flipV="1">
            <a:off x="8319787" y="7098233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CE1C5D-AC77-4B29-B344-DDA61B4FC0F2}"/>
              </a:ext>
            </a:extLst>
          </p:cNvPr>
          <p:cNvCxnSpPr>
            <a:cxnSpLocks/>
          </p:cNvCxnSpPr>
          <p:nvPr/>
        </p:nvCxnSpPr>
        <p:spPr>
          <a:xfrm>
            <a:off x="8996377" y="9364458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C312323-F78A-48DE-850E-2A764F020C3E}"/>
              </a:ext>
            </a:extLst>
          </p:cNvPr>
          <p:cNvCxnSpPr>
            <a:cxnSpLocks/>
          </p:cNvCxnSpPr>
          <p:nvPr/>
        </p:nvCxnSpPr>
        <p:spPr>
          <a:xfrm>
            <a:off x="8551289" y="8946083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4CA6C7B-2259-47DE-8F02-B093E202D510}"/>
              </a:ext>
            </a:extLst>
          </p:cNvPr>
          <p:cNvCxnSpPr>
            <a:cxnSpLocks/>
          </p:cNvCxnSpPr>
          <p:nvPr/>
        </p:nvCxnSpPr>
        <p:spPr>
          <a:xfrm>
            <a:off x="7040696" y="8946083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51A321F-7FA4-462F-85C8-235B271E66E5}"/>
              </a:ext>
            </a:extLst>
          </p:cNvPr>
          <p:cNvCxnSpPr>
            <a:cxnSpLocks/>
          </p:cNvCxnSpPr>
          <p:nvPr/>
        </p:nvCxnSpPr>
        <p:spPr>
          <a:xfrm>
            <a:off x="8919966" y="9544458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6BD408-EEB3-44D6-B9E3-8146DF8CFC82}"/>
              </a:ext>
            </a:extLst>
          </p:cNvPr>
          <p:cNvCxnSpPr>
            <a:cxnSpLocks/>
          </p:cNvCxnSpPr>
          <p:nvPr/>
        </p:nvCxnSpPr>
        <p:spPr>
          <a:xfrm>
            <a:off x="8472497" y="9126083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7BAD761-9E27-42D3-B62B-F3C16A6E1D09}"/>
              </a:ext>
            </a:extLst>
          </p:cNvPr>
          <p:cNvCxnSpPr>
            <a:cxnSpLocks/>
          </p:cNvCxnSpPr>
          <p:nvPr/>
        </p:nvCxnSpPr>
        <p:spPr>
          <a:xfrm>
            <a:off x="7040696" y="9126083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236401-7C55-40A9-88CD-F171844DA298}"/>
              </a:ext>
            </a:extLst>
          </p:cNvPr>
          <p:cNvCxnSpPr>
            <a:cxnSpLocks/>
          </p:cNvCxnSpPr>
          <p:nvPr/>
        </p:nvCxnSpPr>
        <p:spPr>
          <a:xfrm>
            <a:off x="8859885" y="9724394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4125223-2731-4313-9A62-F8D0606526F9}"/>
              </a:ext>
            </a:extLst>
          </p:cNvPr>
          <p:cNvCxnSpPr>
            <a:cxnSpLocks/>
          </p:cNvCxnSpPr>
          <p:nvPr/>
        </p:nvCxnSpPr>
        <p:spPr>
          <a:xfrm>
            <a:off x="8530927" y="9447724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9FA876B-048D-4D7B-A68A-8A5D8AF3757A}"/>
              </a:ext>
            </a:extLst>
          </p:cNvPr>
          <p:cNvCxnSpPr>
            <a:cxnSpLocks/>
          </p:cNvCxnSpPr>
          <p:nvPr/>
        </p:nvCxnSpPr>
        <p:spPr>
          <a:xfrm>
            <a:off x="7040696" y="9448314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A3CF8AE-F14D-436F-8712-61D7225938DC}"/>
              </a:ext>
            </a:extLst>
          </p:cNvPr>
          <p:cNvCxnSpPr>
            <a:cxnSpLocks/>
          </p:cNvCxnSpPr>
          <p:nvPr/>
        </p:nvCxnSpPr>
        <p:spPr>
          <a:xfrm>
            <a:off x="11512147" y="8981138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40746AA-43B3-435B-B60E-039473D31B0A}"/>
              </a:ext>
            </a:extLst>
          </p:cNvPr>
          <p:cNvCxnSpPr>
            <a:cxnSpLocks/>
          </p:cNvCxnSpPr>
          <p:nvPr/>
        </p:nvCxnSpPr>
        <p:spPr>
          <a:xfrm>
            <a:off x="11498705" y="9162413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A376685-8E50-44E8-B031-7F901FB0903B}"/>
              </a:ext>
            </a:extLst>
          </p:cNvPr>
          <p:cNvCxnSpPr>
            <a:cxnSpLocks/>
          </p:cNvCxnSpPr>
          <p:nvPr/>
        </p:nvCxnSpPr>
        <p:spPr>
          <a:xfrm>
            <a:off x="11498705" y="9337168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ED619C9-9938-409A-BBB8-CCF1B727E1C6}"/>
              </a:ext>
            </a:extLst>
          </p:cNvPr>
          <p:cNvCxnSpPr>
            <a:cxnSpLocks/>
          </p:cNvCxnSpPr>
          <p:nvPr/>
        </p:nvCxnSpPr>
        <p:spPr>
          <a:xfrm>
            <a:off x="11512147" y="9523518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D056214-039C-4DFF-9D9F-7231B7A68E1D}"/>
              </a:ext>
            </a:extLst>
          </p:cNvPr>
          <p:cNvCxnSpPr>
            <a:cxnSpLocks/>
          </p:cNvCxnSpPr>
          <p:nvPr/>
        </p:nvCxnSpPr>
        <p:spPr>
          <a:xfrm>
            <a:off x="11512147" y="9700343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0762EF8-FBFE-4CC8-8F93-4F6C4E3F9915}"/>
              </a:ext>
            </a:extLst>
          </p:cNvPr>
          <p:cNvCxnSpPr>
            <a:cxnSpLocks/>
          </p:cNvCxnSpPr>
          <p:nvPr/>
        </p:nvCxnSpPr>
        <p:spPr>
          <a:xfrm>
            <a:off x="11498704" y="9888134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6BE294F-2EE0-41ED-ADFC-08ED271ED55A}"/>
              </a:ext>
            </a:extLst>
          </p:cNvPr>
          <p:cNvCxnSpPr>
            <a:cxnSpLocks/>
          </p:cNvCxnSpPr>
          <p:nvPr/>
        </p:nvCxnSpPr>
        <p:spPr>
          <a:xfrm>
            <a:off x="11498705" y="10063518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646D209-54FC-4DDB-B9F3-8CE44FF37F78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1" y="10064664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EB8A1CF-960D-4ED6-91AF-A8398B39C5A6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9" y="9890218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91E43E9-8766-426A-8F30-62B5457423D8}"/>
              </a:ext>
            </a:extLst>
          </p:cNvPr>
          <p:cNvCxnSpPr>
            <a:cxnSpLocks/>
          </p:cNvCxnSpPr>
          <p:nvPr/>
        </p:nvCxnSpPr>
        <p:spPr>
          <a:xfrm flipV="1">
            <a:off x="12013593" y="8656494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311A8385-1841-4FFF-8DAB-3BAB7FC332F1}"/>
              </a:ext>
            </a:extLst>
          </p:cNvPr>
          <p:cNvSpPr/>
          <p:nvPr/>
        </p:nvSpPr>
        <p:spPr>
          <a:xfrm rot="5400000">
            <a:off x="10397101" y="78163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82535D6-2EB8-4B78-B5FE-51B0E54AA07C}"/>
              </a:ext>
            </a:extLst>
          </p:cNvPr>
          <p:cNvSpPr/>
          <p:nvPr/>
        </p:nvSpPr>
        <p:spPr>
          <a:xfrm rot="5400000">
            <a:off x="10226409" y="74931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E4C1332-ABAF-4C12-BAE5-7E650517CAB4}"/>
              </a:ext>
            </a:extLst>
          </p:cNvPr>
          <p:cNvCxnSpPr>
            <a:cxnSpLocks/>
          </p:cNvCxnSpPr>
          <p:nvPr/>
        </p:nvCxnSpPr>
        <p:spPr>
          <a:xfrm flipH="1" flipV="1">
            <a:off x="3762946" y="11186343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BCBCBDE-ED43-457D-9DA8-99E699393C1E}"/>
              </a:ext>
            </a:extLst>
          </p:cNvPr>
          <p:cNvCxnSpPr>
            <a:cxnSpLocks/>
          </p:cNvCxnSpPr>
          <p:nvPr/>
        </p:nvCxnSpPr>
        <p:spPr>
          <a:xfrm flipV="1">
            <a:off x="3947402" y="11186343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4CE9553-46CD-496F-8222-4E6AB797EDEE}"/>
              </a:ext>
            </a:extLst>
          </p:cNvPr>
          <p:cNvCxnSpPr>
            <a:cxnSpLocks/>
            <a:endCxn id="81" idx="6"/>
          </p:cNvCxnSpPr>
          <p:nvPr/>
        </p:nvCxnSpPr>
        <p:spPr>
          <a:xfrm flipH="1" flipV="1">
            <a:off x="4126248" y="11414896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05CFF64-0331-4FFD-884B-2E4B6FD61F2C}"/>
              </a:ext>
            </a:extLst>
          </p:cNvPr>
          <p:cNvCxnSpPr>
            <a:cxnSpLocks/>
            <a:endCxn id="82" idx="6"/>
          </p:cNvCxnSpPr>
          <p:nvPr/>
        </p:nvCxnSpPr>
        <p:spPr>
          <a:xfrm flipH="1" flipV="1">
            <a:off x="4306969" y="11781634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D14BC48-6863-4918-A300-D1D1C03340DA}"/>
              </a:ext>
            </a:extLst>
          </p:cNvPr>
          <p:cNvCxnSpPr>
            <a:cxnSpLocks/>
          </p:cNvCxnSpPr>
          <p:nvPr/>
        </p:nvCxnSpPr>
        <p:spPr>
          <a:xfrm flipV="1">
            <a:off x="4492320" y="11539315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9317182-F508-44D2-8278-7572B5AFAC8F}"/>
              </a:ext>
            </a:extLst>
          </p:cNvPr>
          <p:cNvCxnSpPr>
            <a:cxnSpLocks/>
          </p:cNvCxnSpPr>
          <p:nvPr/>
        </p:nvCxnSpPr>
        <p:spPr>
          <a:xfrm flipV="1">
            <a:off x="4666795" y="11174434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53E3A0-8987-42FE-B8E1-77BA5F224B0F}"/>
              </a:ext>
            </a:extLst>
          </p:cNvPr>
          <p:cNvCxnSpPr>
            <a:cxnSpLocks/>
          </p:cNvCxnSpPr>
          <p:nvPr/>
        </p:nvCxnSpPr>
        <p:spPr>
          <a:xfrm flipV="1">
            <a:off x="4847402" y="11174435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BE89C2DF-1ABE-42AA-831B-D59992FA3182}"/>
              </a:ext>
            </a:extLst>
          </p:cNvPr>
          <p:cNvSpPr/>
          <p:nvPr/>
        </p:nvSpPr>
        <p:spPr>
          <a:xfrm rot="5400000">
            <a:off x="4052448" y="1126757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9BA7C78-AEFA-4B64-AA64-874EBC666A82}"/>
              </a:ext>
            </a:extLst>
          </p:cNvPr>
          <p:cNvSpPr/>
          <p:nvPr/>
        </p:nvSpPr>
        <p:spPr>
          <a:xfrm rot="5400000">
            <a:off x="4233169" y="11634310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12A3D2A-3A4B-4D80-92F8-101F246BAD8D}"/>
              </a:ext>
            </a:extLst>
          </p:cNvPr>
          <p:cNvSpPr/>
          <p:nvPr/>
        </p:nvSpPr>
        <p:spPr>
          <a:xfrm rot="5400000">
            <a:off x="4414150" y="113919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D802B06-B1ED-4441-BBA7-27973112BE93}"/>
              </a:ext>
            </a:extLst>
          </p:cNvPr>
          <p:cNvCxnSpPr>
            <a:cxnSpLocks/>
          </p:cNvCxnSpPr>
          <p:nvPr/>
        </p:nvCxnSpPr>
        <p:spPr>
          <a:xfrm flipH="1">
            <a:off x="2919956" y="12357258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0130050-33D9-478A-BD9C-EF8EA380EBDA}"/>
              </a:ext>
            </a:extLst>
          </p:cNvPr>
          <p:cNvCxnSpPr>
            <a:cxnSpLocks/>
          </p:cNvCxnSpPr>
          <p:nvPr/>
        </p:nvCxnSpPr>
        <p:spPr>
          <a:xfrm>
            <a:off x="2716780" y="12136958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05E0CB2-A6E6-4B73-BD2A-5F2A451018AF}"/>
              </a:ext>
            </a:extLst>
          </p:cNvPr>
          <p:cNvCxnSpPr>
            <a:cxnSpLocks/>
          </p:cNvCxnSpPr>
          <p:nvPr/>
        </p:nvCxnSpPr>
        <p:spPr>
          <a:xfrm flipV="1">
            <a:off x="2716780" y="11157573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4384D47-2E85-4CCF-9F1D-2E78D844EEE6}"/>
              </a:ext>
            </a:extLst>
          </p:cNvPr>
          <p:cNvCxnSpPr>
            <a:cxnSpLocks/>
          </p:cNvCxnSpPr>
          <p:nvPr/>
        </p:nvCxnSpPr>
        <p:spPr>
          <a:xfrm>
            <a:off x="8669555" y="9904330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48359ED-4659-4575-9A54-D5F5EA61BC45}"/>
              </a:ext>
            </a:extLst>
          </p:cNvPr>
          <p:cNvCxnSpPr>
            <a:cxnSpLocks/>
          </p:cNvCxnSpPr>
          <p:nvPr/>
        </p:nvCxnSpPr>
        <p:spPr>
          <a:xfrm flipV="1">
            <a:off x="8016264" y="9904029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147A6B1-9F76-4247-A11C-7C78FE1A8927}"/>
              </a:ext>
            </a:extLst>
          </p:cNvPr>
          <p:cNvCxnSpPr>
            <a:cxnSpLocks/>
          </p:cNvCxnSpPr>
          <p:nvPr/>
        </p:nvCxnSpPr>
        <p:spPr>
          <a:xfrm flipV="1">
            <a:off x="8964506" y="10084203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B027C89-F5F4-4ECA-A0F7-34B2FB06902D}"/>
              </a:ext>
            </a:extLst>
          </p:cNvPr>
          <p:cNvCxnSpPr>
            <a:cxnSpLocks/>
          </p:cNvCxnSpPr>
          <p:nvPr/>
        </p:nvCxnSpPr>
        <p:spPr>
          <a:xfrm>
            <a:off x="5275926" y="12335514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A52103E-4B66-4F6B-B992-BEFAD60D8FE0}"/>
              </a:ext>
            </a:extLst>
          </p:cNvPr>
          <p:cNvCxnSpPr>
            <a:cxnSpLocks/>
          </p:cNvCxnSpPr>
          <p:nvPr/>
        </p:nvCxnSpPr>
        <p:spPr>
          <a:xfrm>
            <a:off x="5340145" y="12515450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F28B08C-FAF1-4531-99C1-319CE2138C13}"/>
              </a:ext>
            </a:extLst>
          </p:cNvPr>
          <p:cNvCxnSpPr>
            <a:cxnSpLocks/>
          </p:cNvCxnSpPr>
          <p:nvPr/>
        </p:nvCxnSpPr>
        <p:spPr>
          <a:xfrm>
            <a:off x="7534277" y="12695385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56A85F1-BAA9-42B7-866B-E0A77B0FB52A}"/>
              </a:ext>
            </a:extLst>
          </p:cNvPr>
          <p:cNvCxnSpPr>
            <a:cxnSpLocks/>
          </p:cNvCxnSpPr>
          <p:nvPr/>
        </p:nvCxnSpPr>
        <p:spPr>
          <a:xfrm>
            <a:off x="8201114" y="12334045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42A2E50-1AE5-4E89-BC3C-7F76D36BDCC4}"/>
              </a:ext>
            </a:extLst>
          </p:cNvPr>
          <p:cNvCxnSpPr>
            <a:cxnSpLocks/>
          </p:cNvCxnSpPr>
          <p:nvPr/>
        </p:nvCxnSpPr>
        <p:spPr>
          <a:xfrm flipV="1">
            <a:off x="8515351" y="11878817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07DFB8C-4665-48CE-BA16-3215ACE6A67A}"/>
              </a:ext>
            </a:extLst>
          </p:cNvPr>
          <p:cNvCxnSpPr>
            <a:cxnSpLocks/>
          </p:cNvCxnSpPr>
          <p:nvPr/>
        </p:nvCxnSpPr>
        <p:spPr>
          <a:xfrm flipH="1" flipV="1">
            <a:off x="8960586" y="10358670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52BFBE38-93B3-4EBB-BE79-2F57551B5AB0}"/>
              </a:ext>
            </a:extLst>
          </p:cNvPr>
          <p:cNvSpPr/>
          <p:nvPr/>
        </p:nvSpPr>
        <p:spPr>
          <a:xfrm rot="5400000">
            <a:off x="7909322" y="103060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ECD5CEF-4445-4494-952D-FD436016F325}"/>
              </a:ext>
            </a:extLst>
          </p:cNvPr>
          <p:cNvCxnSpPr>
            <a:cxnSpLocks/>
          </p:cNvCxnSpPr>
          <p:nvPr/>
        </p:nvCxnSpPr>
        <p:spPr>
          <a:xfrm>
            <a:off x="5340145" y="12695385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CBA4239-CFB0-4A20-91B0-959DF5751520}"/>
              </a:ext>
            </a:extLst>
          </p:cNvPr>
          <p:cNvCxnSpPr>
            <a:cxnSpLocks/>
          </p:cNvCxnSpPr>
          <p:nvPr/>
        </p:nvCxnSpPr>
        <p:spPr>
          <a:xfrm>
            <a:off x="5340145" y="13415515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8206300-4F62-4F75-96A8-DE16AF33C269}"/>
              </a:ext>
            </a:extLst>
          </p:cNvPr>
          <p:cNvCxnSpPr>
            <a:cxnSpLocks/>
          </p:cNvCxnSpPr>
          <p:nvPr/>
        </p:nvCxnSpPr>
        <p:spPr>
          <a:xfrm>
            <a:off x="5553898" y="13646671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720121F-6C72-4B78-8699-50ADDCB10390}"/>
              </a:ext>
            </a:extLst>
          </p:cNvPr>
          <p:cNvCxnSpPr>
            <a:cxnSpLocks/>
          </p:cNvCxnSpPr>
          <p:nvPr/>
        </p:nvCxnSpPr>
        <p:spPr>
          <a:xfrm flipV="1">
            <a:off x="5350563" y="13235385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C3A0D2D-E64A-4FBC-892B-F665491D9ABB}"/>
              </a:ext>
            </a:extLst>
          </p:cNvPr>
          <p:cNvCxnSpPr>
            <a:cxnSpLocks/>
          </p:cNvCxnSpPr>
          <p:nvPr/>
        </p:nvCxnSpPr>
        <p:spPr>
          <a:xfrm>
            <a:off x="5457440" y="13235385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84D6263-A5B9-4C6A-8B7A-43462ABA2102}"/>
              </a:ext>
            </a:extLst>
          </p:cNvPr>
          <p:cNvCxnSpPr>
            <a:cxnSpLocks/>
          </p:cNvCxnSpPr>
          <p:nvPr/>
        </p:nvCxnSpPr>
        <p:spPr>
          <a:xfrm>
            <a:off x="5757864" y="13545258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A84712D-1F99-4C04-BB8D-D57C2ABC6E3F}"/>
              </a:ext>
            </a:extLst>
          </p:cNvPr>
          <p:cNvCxnSpPr>
            <a:cxnSpLocks/>
          </p:cNvCxnSpPr>
          <p:nvPr/>
        </p:nvCxnSpPr>
        <p:spPr>
          <a:xfrm flipV="1">
            <a:off x="5353667" y="13053176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77B5097-112C-4290-8CE6-971927FE0B7F}"/>
              </a:ext>
            </a:extLst>
          </p:cNvPr>
          <p:cNvCxnSpPr>
            <a:cxnSpLocks/>
          </p:cNvCxnSpPr>
          <p:nvPr/>
        </p:nvCxnSpPr>
        <p:spPr>
          <a:xfrm>
            <a:off x="6007900" y="13053178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E69D0990-1F84-4844-A93C-283DF596E15E}"/>
              </a:ext>
            </a:extLst>
          </p:cNvPr>
          <p:cNvSpPr/>
          <p:nvPr/>
        </p:nvSpPr>
        <p:spPr>
          <a:xfrm rot="5400000">
            <a:off x="6193014" y="132681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C4C62D6-32BD-404F-ADA9-CDE9F866D1A1}"/>
              </a:ext>
            </a:extLst>
          </p:cNvPr>
          <p:cNvSpPr/>
          <p:nvPr/>
        </p:nvSpPr>
        <p:spPr>
          <a:xfrm rot="5400000">
            <a:off x="5968083" y="12621945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89267-C945-4919-BE19-745A8D0A59FF}"/>
              </a:ext>
            </a:extLst>
          </p:cNvPr>
          <p:cNvSpPr/>
          <p:nvPr/>
        </p:nvSpPr>
        <p:spPr>
          <a:xfrm rot="5400000">
            <a:off x="7417563" y="126299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A736A12-2977-44E7-BDBB-9B77550C61D5}"/>
              </a:ext>
            </a:extLst>
          </p:cNvPr>
          <p:cNvCxnSpPr>
            <a:cxnSpLocks/>
          </p:cNvCxnSpPr>
          <p:nvPr/>
        </p:nvCxnSpPr>
        <p:spPr>
          <a:xfrm>
            <a:off x="5353667" y="12875515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C1A1F24-91F3-4686-BD10-19BAB9A1563D}"/>
              </a:ext>
            </a:extLst>
          </p:cNvPr>
          <p:cNvCxnSpPr>
            <a:cxnSpLocks/>
          </p:cNvCxnSpPr>
          <p:nvPr/>
        </p:nvCxnSpPr>
        <p:spPr>
          <a:xfrm>
            <a:off x="6340338" y="12875515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2D67EAC-32CE-4B31-B2D0-7AF93221084D}"/>
              </a:ext>
            </a:extLst>
          </p:cNvPr>
          <p:cNvCxnSpPr>
            <a:cxnSpLocks/>
          </p:cNvCxnSpPr>
          <p:nvPr/>
        </p:nvCxnSpPr>
        <p:spPr>
          <a:xfrm>
            <a:off x="6492738" y="13027915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473D6554-3A05-4636-98BF-ABF58B231C3D}"/>
              </a:ext>
            </a:extLst>
          </p:cNvPr>
          <p:cNvSpPr/>
          <p:nvPr/>
        </p:nvSpPr>
        <p:spPr>
          <a:xfrm>
            <a:off x="9547825" y="12537258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02D78D-18EC-4228-9E3D-07384F4FE9BD}"/>
              </a:ext>
            </a:extLst>
          </p:cNvPr>
          <p:cNvCxnSpPr>
            <a:cxnSpLocks/>
          </p:cNvCxnSpPr>
          <p:nvPr/>
        </p:nvCxnSpPr>
        <p:spPr>
          <a:xfrm>
            <a:off x="9265215" y="1284157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C19D45DC-F75B-4ECB-9491-2791844F0A78}"/>
              </a:ext>
            </a:extLst>
          </p:cNvPr>
          <p:cNvSpPr/>
          <p:nvPr/>
        </p:nvSpPr>
        <p:spPr>
          <a:xfrm rot="5400000">
            <a:off x="9148501" y="12776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1C0807D-E911-4681-B6AD-1C635C4A0742}"/>
              </a:ext>
            </a:extLst>
          </p:cNvPr>
          <p:cNvCxnSpPr>
            <a:cxnSpLocks/>
          </p:cNvCxnSpPr>
          <p:nvPr/>
        </p:nvCxnSpPr>
        <p:spPr>
          <a:xfrm>
            <a:off x="9338250" y="12651171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44F09AE-BC09-4106-AB85-01396F6384FA}"/>
              </a:ext>
            </a:extLst>
          </p:cNvPr>
          <p:cNvCxnSpPr>
            <a:cxnSpLocks/>
          </p:cNvCxnSpPr>
          <p:nvPr/>
        </p:nvCxnSpPr>
        <p:spPr>
          <a:xfrm flipV="1">
            <a:off x="9328342" y="11694411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5ACBD8B-4D01-48CE-8B10-E525D877DA62}"/>
              </a:ext>
            </a:extLst>
          </p:cNvPr>
          <p:cNvCxnSpPr>
            <a:cxnSpLocks/>
          </p:cNvCxnSpPr>
          <p:nvPr/>
        </p:nvCxnSpPr>
        <p:spPr>
          <a:xfrm flipH="1" flipV="1">
            <a:off x="9324204" y="12536787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6772100-BAC2-46B4-86E7-9747FAB8047A}"/>
              </a:ext>
            </a:extLst>
          </p:cNvPr>
          <p:cNvCxnSpPr>
            <a:cxnSpLocks/>
          </p:cNvCxnSpPr>
          <p:nvPr/>
        </p:nvCxnSpPr>
        <p:spPr>
          <a:xfrm>
            <a:off x="9338441" y="12658246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EBE91DE-BCB6-43B5-ADEA-C93A0C468E94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5" y="10603871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98798AA1-1925-44AA-927C-4A4A0243FD9C}"/>
              </a:ext>
            </a:extLst>
          </p:cNvPr>
          <p:cNvSpPr/>
          <p:nvPr/>
        </p:nvSpPr>
        <p:spPr>
          <a:xfrm>
            <a:off x="9795759" y="8898148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0848310-1054-420E-BEDB-E8DF5231C1DF}"/>
              </a:ext>
            </a:extLst>
          </p:cNvPr>
          <p:cNvCxnSpPr>
            <a:cxnSpLocks/>
          </p:cNvCxnSpPr>
          <p:nvPr/>
        </p:nvCxnSpPr>
        <p:spPr>
          <a:xfrm flipH="1">
            <a:off x="10272748" y="8898148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DEE92DD-BCBC-437F-9246-9B38887735B2}"/>
              </a:ext>
            </a:extLst>
          </p:cNvPr>
          <p:cNvCxnSpPr>
            <a:cxnSpLocks/>
          </p:cNvCxnSpPr>
          <p:nvPr/>
        </p:nvCxnSpPr>
        <p:spPr>
          <a:xfrm flipH="1">
            <a:off x="10177498" y="9147798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8077394A-0A36-4B27-A700-E0D9BC3D83DE}"/>
              </a:ext>
            </a:extLst>
          </p:cNvPr>
          <p:cNvSpPr/>
          <p:nvPr/>
        </p:nvSpPr>
        <p:spPr>
          <a:xfrm>
            <a:off x="10020748" y="907427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C526D55-7535-4186-8063-9AA1DB31F4FE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1" y="9917363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7CE45B0-5354-401A-80CA-E1C7FDBBA953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7" y="9909058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36449A17-DED7-451A-AB1E-1EA51DE1A6F6}"/>
              </a:ext>
            </a:extLst>
          </p:cNvPr>
          <p:cNvSpPr/>
          <p:nvPr/>
        </p:nvSpPr>
        <p:spPr>
          <a:xfrm rot="5400000">
            <a:off x="10707322" y="970495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85CFBF3-F7DB-44E3-8606-C1F65FD7DD8F}"/>
              </a:ext>
            </a:extLst>
          </p:cNvPr>
          <p:cNvCxnSpPr>
            <a:cxnSpLocks/>
          </p:cNvCxnSpPr>
          <p:nvPr/>
        </p:nvCxnSpPr>
        <p:spPr>
          <a:xfrm flipH="1">
            <a:off x="10771337" y="9201231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9866384-8AAA-44DF-A567-6D6EFFEDE012}"/>
              </a:ext>
            </a:extLst>
          </p:cNvPr>
          <p:cNvCxnSpPr>
            <a:cxnSpLocks/>
            <a:endCxn id="128" idx="7"/>
          </p:cNvCxnSpPr>
          <p:nvPr/>
        </p:nvCxnSpPr>
        <p:spPr>
          <a:xfrm flipH="1">
            <a:off x="10609461" y="9201231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014D6E96-6E3B-471E-9FBD-85DBB28CFAC1}"/>
              </a:ext>
            </a:extLst>
          </p:cNvPr>
          <p:cNvSpPr/>
          <p:nvPr/>
        </p:nvSpPr>
        <p:spPr>
          <a:xfrm>
            <a:off x="10483477" y="937735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DD99B6C-5FFD-45FF-BC24-DA1BB40AC493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7" y="9638883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1852162-C7B6-4172-A1AD-1CFEDD633B79}"/>
              </a:ext>
            </a:extLst>
          </p:cNvPr>
          <p:cNvCxnSpPr>
            <a:cxnSpLocks/>
          </p:cNvCxnSpPr>
          <p:nvPr/>
        </p:nvCxnSpPr>
        <p:spPr>
          <a:xfrm>
            <a:off x="10155899" y="9638884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877B0907-3C59-4DAE-A86D-7F288467608D}"/>
              </a:ext>
            </a:extLst>
          </p:cNvPr>
          <p:cNvSpPr/>
          <p:nvPr/>
        </p:nvSpPr>
        <p:spPr>
          <a:xfrm rot="10800000">
            <a:off x="10322885" y="970306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4616E7C-89B5-4C3D-9597-0C728FCF8D69}"/>
              </a:ext>
            </a:extLst>
          </p:cNvPr>
          <p:cNvCxnSpPr>
            <a:cxnSpLocks/>
          </p:cNvCxnSpPr>
          <p:nvPr/>
        </p:nvCxnSpPr>
        <p:spPr>
          <a:xfrm>
            <a:off x="10155899" y="9782428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09415CFB-7A68-4265-A792-09F38C84D944}"/>
              </a:ext>
            </a:extLst>
          </p:cNvPr>
          <p:cNvSpPr/>
          <p:nvPr/>
        </p:nvSpPr>
        <p:spPr>
          <a:xfrm>
            <a:off x="10019484" y="93905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49A26AB-7C93-4ADA-AF17-B2522F570645}"/>
              </a:ext>
            </a:extLst>
          </p:cNvPr>
          <p:cNvSpPr/>
          <p:nvPr/>
        </p:nvSpPr>
        <p:spPr>
          <a:xfrm>
            <a:off x="10072523" y="996999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8966E70-2509-4F88-9BCA-BA994D1DE8B5}"/>
              </a:ext>
            </a:extLst>
          </p:cNvPr>
          <p:cNvSpPr/>
          <p:nvPr/>
        </p:nvSpPr>
        <p:spPr>
          <a:xfrm>
            <a:off x="10524748" y="9104573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6E119F31-0B0A-408F-97D8-C72545513ED1}"/>
              </a:ext>
            </a:extLst>
          </p:cNvPr>
          <p:cNvSpPr/>
          <p:nvPr/>
        </p:nvSpPr>
        <p:spPr>
          <a:xfrm>
            <a:off x="10837660" y="9426138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B819CCC-469D-4ABB-A394-D7DCA881181A}"/>
              </a:ext>
            </a:extLst>
          </p:cNvPr>
          <p:cNvSpPr/>
          <p:nvPr/>
        </p:nvSpPr>
        <p:spPr>
          <a:xfrm>
            <a:off x="3631648" y="12249258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1FA5949-F7FC-48C7-9B69-B410AEAD10D5}"/>
              </a:ext>
            </a:extLst>
          </p:cNvPr>
          <p:cNvCxnSpPr>
            <a:cxnSpLocks/>
          </p:cNvCxnSpPr>
          <p:nvPr/>
        </p:nvCxnSpPr>
        <p:spPr>
          <a:xfrm flipH="1">
            <a:off x="4108637" y="12249258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9E8514B-6899-4686-B999-C68B8E28B3CE}"/>
              </a:ext>
            </a:extLst>
          </p:cNvPr>
          <p:cNvCxnSpPr>
            <a:cxnSpLocks/>
          </p:cNvCxnSpPr>
          <p:nvPr/>
        </p:nvCxnSpPr>
        <p:spPr>
          <a:xfrm flipH="1">
            <a:off x="4013387" y="12498908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E34C8C72-E9AA-4399-BEFE-157ABC2ADC54}"/>
              </a:ext>
            </a:extLst>
          </p:cNvPr>
          <p:cNvSpPr/>
          <p:nvPr/>
        </p:nvSpPr>
        <p:spPr>
          <a:xfrm>
            <a:off x="3856637" y="1242538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6E8770E-F2EF-4F9A-8090-7266201C449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30" y="13268473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CD844AD-09C6-469E-B0AF-FB54F67E0544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6" y="13260168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D73B1DDD-DFCA-40C8-B127-975963D00076}"/>
              </a:ext>
            </a:extLst>
          </p:cNvPr>
          <p:cNvSpPr/>
          <p:nvPr/>
        </p:nvSpPr>
        <p:spPr>
          <a:xfrm rot="5400000">
            <a:off x="4543211" y="1305606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2F43644-DF84-405C-B405-F8E45A364EE8}"/>
              </a:ext>
            </a:extLst>
          </p:cNvPr>
          <p:cNvCxnSpPr>
            <a:cxnSpLocks/>
          </p:cNvCxnSpPr>
          <p:nvPr/>
        </p:nvCxnSpPr>
        <p:spPr>
          <a:xfrm flipH="1">
            <a:off x="4607226" y="12552341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DA7C906A-1F6A-4FEC-89D8-C2EEFC7AB242}"/>
              </a:ext>
            </a:extLst>
          </p:cNvPr>
          <p:cNvCxnSpPr>
            <a:cxnSpLocks/>
            <a:endCxn id="146" idx="7"/>
          </p:cNvCxnSpPr>
          <p:nvPr/>
        </p:nvCxnSpPr>
        <p:spPr>
          <a:xfrm flipH="1">
            <a:off x="4445350" y="12552341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B7245069-92E9-4D33-9DDC-838ADE866721}"/>
              </a:ext>
            </a:extLst>
          </p:cNvPr>
          <p:cNvSpPr/>
          <p:nvPr/>
        </p:nvSpPr>
        <p:spPr>
          <a:xfrm>
            <a:off x="4319366" y="1272846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7F4183D-4DB9-4678-A46A-594E359F17A8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6" y="12989993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CD9EB72-67C3-41E6-BAE1-950B5AB4063E}"/>
              </a:ext>
            </a:extLst>
          </p:cNvPr>
          <p:cNvCxnSpPr>
            <a:cxnSpLocks/>
          </p:cNvCxnSpPr>
          <p:nvPr/>
        </p:nvCxnSpPr>
        <p:spPr>
          <a:xfrm>
            <a:off x="3991788" y="12989994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ACEAE960-C01D-4D39-BC99-52AADD6269C6}"/>
              </a:ext>
            </a:extLst>
          </p:cNvPr>
          <p:cNvSpPr/>
          <p:nvPr/>
        </p:nvSpPr>
        <p:spPr>
          <a:xfrm rot="10800000">
            <a:off x="4158774" y="1305417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7DD4D64-DB0C-4FF2-8B56-CFA8C2E219BF}"/>
              </a:ext>
            </a:extLst>
          </p:cNvPr>
          <p:cNvCxnSpPr>
            <a:cxnSpLocks/>
          </p:cNvCxnSpPr>
          <p:nvPr/>
        </p:nvCxnSpPr>
        <p:spPr>
          <a:xfrm>
            <a:off x="3991788" y="13133538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D4451331-5478-4DFE-86B5-F4AC1A6550DC}"/>
              </a:ext>
            </a:extLst>
          </p:cNvPr>
          <p:cNvSpPr/>
          <p:nvPr/>
        </p:nvSpPr>
        <p:spPr>
          <a:xfrm>
            <a:off x="3855373" y="1274166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F774E89-5FD4-4EC7-B0ED-CF154A487395}"/>
              </a:ext>
            </a:extLst>
          </p:cNvPr>
          <p:cNvSpPr/>
          <p:nvPr/>
        </p:nvSpPr>
        <p:spPr>
          <a:xfrm>
            <a:off x="3908412" y="133211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0620D39-8F3A-4B69-A72B-04A87BEE5DD8}"/>
              </a:ext>
            </a:extLst>
          </p:cNvPr>
          <p:cNvSpPr/>
          <p:nvPr/>
        </p:nvSpPr>
        <p:spPr>
          <a:xfrm>
            <a:off x="4360637" y="12455683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422EFE5-0CCB-4A99-B5AE-7EF1DD53465D}"/>
              </a:ext>
            </a:extLst>
          </p:cNvPr>
          <p:cNvCxnSpPr>
            <a:cxnSpLocks/>
          </p:cNvCxnSpPr>
          <p:nvPr/>
        </p:nvCxnSpPr>
        <p:spPr>
          <a:xfrm>
            <a:off x="10839625" y="12970707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AE028A74-1065-417D-A08D-87B9BDB1E566}"/>
              </a:ext>
            </a:extLst>
          </p:cNvPr>
          <p:cNvSpPr/>
          <p:nvPr/>
        </p:nvSpPr>
        <p:spPr>
          <a:xfrm>
            <a:off x="4673549" y="12777248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7B4C31D2-6584-4E1B-AB88-61BE420F0A25}"/>
              </a:ext>
            </a:extLst>
          </p:cNvPr>
          <p:cNvSpPr/>
          <p:nvPr/>
        </p:nvSpPr>
        <p:spPr>
          <a:xfrm>
            <a:off x="7974661" y="12205352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8EB91B09-F8E1-4407-8AA9-8129940303CD}"/>
              </a:ext>
            </a:extLst>
          </p:cNvPr>
          <p:cNvSpPr/>
          <p:nvPr/>
        </p:nvSpPr>
        <p:spPr>
          <a:xfrm rot="5400000">
            <a:off x="8065487" y="12273734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9BF63D4F-7CB6-4CE6-84B6-2757D23A4FC7}"/>
              </a:ext>
            </a:extLst>
          </p:cNvPr>
          <p:cNvSpPr/>
          <p:nvPr/>
        </p:nvSpPr>
        <p:spPr>
          <a:xfrm rot="5400000">
            <a:off x="8065487" y="12652244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EE1B6930-AC5F-42C6-99D8-B8AE1EE8C6E1}"/>
              </a:ext>
            </a:extLst>
          </p:cNvPr>
          <p:cNvCxnSpPr>
            <a:cxnSpLocks/>
          </p:cNvCxnSpPr>
          <p:nvPr/>
        </p:nvCxnSpPr>
        <p:spPr>
          <a:xfrm>
            <a:off x="10845208" y="12784885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BF235ABC-397A-48B1-84A2-5C0EC19F8395}"/>
              </a:ext>
            </a:extLst>
          </p:cNvPr>
          <p:cNvSpPr/>
          <p:nvPr/>
        </p:nvSpPr>
        <p:spPr>
          <a:xfrm rot="5400000">
            <a:off x="9632596" y="12598244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94CDE8F-06A6-4BDE-8381-7B6B975795AB}"/>
              </a:ext>
            </a:extLst>
          </p:cNvPr>
          <p:cNvSpPr/>
          <p:nvPr/>
        </p:nvSpPr>
        <p:spPr>
          <a:xfrm rot="5400000">
            <a:off x="9636295" y="12991580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CFB2F17F-36C1-432B-B7C7-5B78AFDA6510}"/>
              </a:ext>
            </a:extLst>
          </p:cNvPr>
          <p:cNvSpPr/>
          <p:nvPr/>
        </p:nvSpPr>
        <p:spPr>
          <a:xfrm>
            <a:off x="10641680" y="12474934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9706410-2DF0-44DB-96D9-718EB1D14782}"/>
              </a:ext>
            </a:extLst>
          </p:cNvPr>
          <p:cNvSpPr/>
          <p:nvPr/>
        </p:nvSpPr>
        <p:spPr>
          <a:xfrm>
            <a:off x="10676923" y="12500900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D3BE9B3-42BC-4DBD-B21E-ADBD3BF23258}"/>
              </a:ext>
            </a:extLst>
          </p:cNvPr>
          <p:cNvGrpSpPr/>
          <p:nvPr/>
        </p:nvGrpSpPr>
        <p:grpSpPr>
          <a:xfrm>
            <a:off x="10814960" y="12632494"/>
            <a:ext cx="797062" cy="796623"/>
            <a:chOff x="6728636" y="653558"/>
            <a:chExt cx="421289" cy="421057"/>
          </a:xfrm>
        </p:grpSpPr>
        <p:sp>
          <p:nvSpPr>
            <p:cNvPr id="165" name="Teardrop 164">
              <a:extLst>
                <a:ext uri="{FF2B5EF4-FFF2-40B4-BE49-F238E27FC236}">
                  <a16:creationId xmlns:a16="http://schemas.microsoft.com/office/drawing/2014/main" id="{1589DE49-870A-42B5-9EF1-5754F9C9CB41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6" name="Teardrop 165">
              <a:extLst>
                <a:ext uri="{FF2B5EF4-FFF2-40B4-BE49-F238E27FC236}">
                  <a16:creationId xmlns:a16="http://schemas.microsoft.com/office/drawing/2014/main" id="{43E0C2D7-A87E-4947-BB0E-EFD63DF1D1B3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7" name="Teardrop 166">
              <a:extLst>
                <a:ext uri="{FF2B5EF4-FFF2-40B4-BE49-F238E27FC236}">
                  <a16:creationId xmlns:a16="http://schemas.microsoft.com/office/drawing/2014/main" id="{21680FC8-9683-4B01-BA40-A93BDC1E4C15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8" name="Teardrop 167">
              <a:extLst>
                <a:ext uri="{FF2B5EF4-FFF2-40B4-BE49-F238E27FC236}">
                  <a16:creationId xmlns:a16="http://schemas.microsoft.com/office/drawing/2014/main" id="{9BFA5C86-B187-41BF-A06C-F2C507DDE65C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159F91F-578E-47C9-95E1-9184E471D424}"/>
              </a:ext>
            </a:extLst>
          </p:cNvPr>
          <p:cNvSpPr/>
          <p:nvPr/>
        </p:nvSpPr>
        <p:spPr>
          <a:xfrm>
            <a:off x="11082410" y="12894045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A623E41-8077-462D-B449-ACCA21C8E0BB}"/>
              </a:ext>
            </a:extLst>
          </p:cNvPr>
          <p:cNvCxnSpPr>
            <a:cxnSpLocks/>
          </p:cNvCxnSpPr>
          <p:nvPr/>
        </p:nvCxnSpPr>
        <p:spPr>
          <a:xfrm flipH="1">
            <a:off x="10265321" y="10603871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4781C8C7-56DD-4EC1-9C4D-8960D1F32930}"/>
              </a:ext>
            </a:extLst>
          </p:cNvPr>
          <p:cNvSpPr/>
          <p:nvPr/>
        </p:nvSpPr>
        <p:spPr>
          <a:xfrm rot="5400000">
            <a:off x="10194663" y="1138617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3BE6DF6A-7469-47D1-92EC-8E697953FEA8}"/>
              </a:ext>
            </a:extLst>
          </p:cNvPr>
          <p:cNvSpPr/>
          <p:nvPr/>
        </p:nvSpPr>
        <p:spPr>
          <a:xfrm>
            <a:off x="9342103" y="968738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93BEE52-12F8-40CA-81DD-63F918567E41}"/>
              </a:ext>
            </a:extLst>
          </p:cNvPr>
          <p:cNvSpPr/>
          <p:nvPr/>
        </p:nvSpPr>
        <p:spPr>
          <a:xfrm>
            <a:off x="9333092" y="9510330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EBD0D4C5-48C5-4ECD-97A8-91183FA70268}"/>
              </a:ext>
            </a:extLst>
          </p:cNvPr>
          <p:cNvCxnSpPr>
            <a:cxnSpLocks/>
          </p:cNvCxnSpPr>
          <p:nvPr/>
        </p:nvCxnSpPr>
        <p:spPr>
          <a:xfrm flipV="1">
            <a:off x="10984127" y="10580764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06E33139-4532-4076-B42C-6FA2E9814ADC}"/>
              </a:ext>
            </a:extLst>
          </p:cNvPr>
          <p:cNvCxnSpPr>
            <a:cxnSpLocks/>
          </p:cNvCxnSpPr>
          <p:nvPr/>
        </p:nvCxnSpPr>
        <p:spPr>
          <a:xfrm flipV="1">
            <a:off x="10806734" y="10603873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CEA0211F-9DB1-495B-87DF-D8DEF4B09C36}"/>
              </a:ext>
            </a:extLst>
          </p:cNvPr>
          <p:cNvCxnSpPr>
            <a:cxnSpLocks/>
          </p:cNvCxnSpPr>
          <p:nvPr/>
        </p:nvCxnSpPr>
        <p:spPr>
          <a:xfrm flipV="1">
            <a:off x="10625321" y="10603871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D2B2FC4-4858-4E1F-901F-8B3AC9A22390}"/>
              </a:ext>
            </a:extLst>
          </p:cNvPr>
          <p:cNvCxnSpPr>
            <a:cxnSpLocks/>
          </p:cNvCxnSpPr>
          <p:nvPr/>
        </p:nvCxnSpPr>
        <p:spPr>
          <a:xfrm flipV="1">
            <a:off x="10443759" y="10603871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63C6BDC-1E22-4E17-AFF1-D4DBAF9E165E}"/>
              </a:ext>
            </a:extLst>
          </p:cNvPr>
          <p:cNvCxnSpPr>
            <a:cxnSpLocks/>
          </p:cNvCxnSpPr>
          <p:nvPr/>
        </p:nvCxnSpPr>
        <p:spPr>
          <a:xfrm>
            <a:off x="10984060" y="11712576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45C0975D-D254-4249-BD99-4066108556DA}"/>
              </a:ext>
            </a:extLst>
          </p:cNvPr>
          <p:cNvCxnSpPr>
            <a:cxnSpLocks/>
          </p:cNvCxnSpPr>
          <p:nvPr/>
        </p:nvCxnSpPr>
        <p:spPr>
          <a:xfrm>
            <a:off x="11219047" y="11930476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5C6482C9-1B39-4B9C-BF5B-87FE259E0C90}"/>
              </a:ext>
            </a:extLst>
          </p:cNvPr>
          <p:cNvCxnSpPr>
            <a:cxnSpLocks/>
          </p:cNvCxnSpPr>
          <p:nvPr/>
        </p:nvCxnSpPr>
        <p:spPr>
          <a:xfrm>
            <a:off x="10814960" y="11767637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29CB8B8-3AC4-4ED2-9C5E-0E2FA8AA8308}"/>
              </a:ext>
            </a:extLst>
          </p:cNvPr>
          <p:cNvCxnSpPr>
            <a:cxnSpLocks/>
          </p:cNvCxnSpPr>
          <p:nvPr/>
        </p:nvCxnSpPr>
        <p:spPr>
          <a:xfrm>
            <a:off x="11173312" y="12093755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DD265508-4D92-4975-B07D-1C3D770E43E9}"/>
              </a:ext>
            </a:extLst>
          </p:cNvPr>
          <p:cNvCxnSpPr>
            <a:cxnSpLocks/>
          </p:cNvCxnSpPr>
          <p:nvPr/>
        </p:nvCxnSpPr>
        <p:spPr>
          <a:xfrm>
            <a:off x="10627043" y="11806750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75ACA19-58B8-4241-9FAD-F8CEA03B8582}"/>
              </a:ext>
            </a:extLst>
          </p:cNvPr>
          <p:cNvCxnSpPr>
            <a:cxnSpLocks/>
          </p:cNvCxnSpPr>
          <p:nvPr/>
        </p:nvCxnSpPr>
        <p:spPr>
          <a:xfrm>
            <a:off x="10445321" y="11852869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680B4760-CFC1-4395-8282-FA6E08305A15}"/>
              </a:ext>
            </a:extLst>
          </p:cNvPr>
          <p:cNvSpPr/>
          <p:nvPr/>
        </p:nvSpPr>
        <p:spPr>
          <a:xfrm>
            <a:off x="10585993" y="10609929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7450DD92-46BB-415C-BD98-06C7286A3D50}"/>
              </a:ext>
            </a:extLst>
          </p:cNvPr>
          <p:cNvGrpSpPr/>
          <p:nvPr/>
        </p:nvGrpSpPr>
        <p:grpSpPr>
          <a:xfrm>
            <a:off x="9383405" y="8484739"/>
            <a:ext cx="2121384" cy="2119132"/>
            <a:chOff x="4322454" y="2326306"/>
            <a:chExt cx="2121384" cy="211913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71AB5761-4E99-44F8-9051-C9494E390DD6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D67C75E-9939-46AE-963B-4E9B4142272F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FE606F48-7AB6-49E1-A4AB-DFF6242EBC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7C686C34-E14C-4821-82BF-62567B4A857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ACEE7A76-C545-4C88-AF2A-9BB08B30042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B520976-5612-47D6-B35E-153CBE0DCFAB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6323C0B4-5E5F-48EF-8F39-522A1065E2F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59069887-56D2-4C73-B7A3-F148F20010FF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608D392F-AF34-460E-AAF7-5ED999AA621B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24CE6DEA-3431-4879-8D45-3736F637327A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A02BA48-6CDA-44B5-87FD-6CCFD89C507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0CE228E1-76CD-41A7-9FD9-FE5DE5E2F52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699A32A5-21C2-4FA3-AC0F-5326B492336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F3139FB4-71EB-4CD5-B0EA-3930DDBAB1D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36E00088-3126-4C82-B91C-1D294D1136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48C91559-FBAE-4D75-815E-6EEC63419C9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0E8AA420-5AE5-4859-B83B-B85E22A22937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019AF53E-50C4-4BB0-9DFD-24C6606FAB4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6AD67FBE-ED89-4A1B-991E-AB547CFD648F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167A41D9-480A-4AC0-A331-2111D98F239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1C940855-FE92-4EC0-954C-C1C1C218F38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BC8C459C-0578-4F75-8AA7-B7A20A59813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0CF09365-C7DB-40C6-952C-9F6F17DF597C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86D1000A-CBFA-4450-94D9-C5C37A23BF9F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AD81CF9D-ED7F-4EE4-8BC9-98ADDA6C6150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4EAA249-9347-40D6-BF1C-09D018522D6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2AE89BFC-11A2-4059-8B40-6FC399AA967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41180BA-A397-4590-AB36-212D2EA574E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F17BF292-055C-49B4-9AD5-6D8051124ED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27D18A65-0FF2-4F63-88B1-23675C36BAA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047699D8-B058-40CE-8195-4F591D2B179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ADF959F0-4D15-4BF9-A29C-E011D382012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A833C9C-8D93-440E-ACDD-0B49928E2673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3FC149B7-0C87-48B1-BDE2-64607E0A45F7}"/>
              </a:ext>
            </a:extLst>
          </p:cNvPr>
          <p:cNvCxnSpPr>
            <a:cxnSpLocks/>
          </p:cNvCxnSpPr>
          <p:nvPr/>
        </p:nvCxnSpPr>
        <p:spPr>
          <a:xfrm flipH="1">
            <a:off x="2514601" y="12542133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35C9F4A-E882-43E5-B668-6FE7D9185A53}"/>
              </a:ext>
            </a:extLst>
          </p:cNvPr>
          <p:cNvCxnSpPr>
            <a:cxnSpLocks/>
          </p:cNvCxnSpPr>
          <p:nvPr/>
        </p:nvCxnSpPr>
        <p:spPr>
          <a:xfrm flipH="1">
            <a:off x="1085851" y="12717258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7775491B-54EE-45BD-A61D-3C7DE5476EB6}"/>
              </a:ext>
            </a:extLst>
          </p:cNvPr>
          <p:cNvSpPr/>
          <p:nvPr/>
        </p:nvSpPr>
        <p:spPr>
          <a:xfrm rot="5400000">
            <a:off x="2356062" y="1246634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D01651E-C3BB-4100-832B-0F4E90603A43}"/>
              </a:ext>
            </a:extLst>
          </p:cNvPr>
          <p:cNvSpPr/>
          <p:nvPr/>
        </p:nvSpPr>
        <p:spPr>
          <a:xfrm rot="5400000">
            <a:off x="928351" y="1263756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364BAE71-70D3-4FAF-95A5-CEE806BE6BE6}"/>
              </a:ext>
            </a:extLst>
          </p:cNvPr>
          <p:cNvCxnSpPr>
            <a:cxnSpLocks/>
          </p:cNvCxnSpPr>
          <p:nvPr/>
        </p:nvCxnSpPr>
        <p:spPr>
          <a:xfrm>
            <a:off x="2636045" y="12895429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53257634-9D19-4D36-B51A-6613ECA07EB0}"/>
              </a:ext>
            </a:extLst>
          </p:cNvPr>
          <p:cNvCxnSpPr>
            <a:cxnSpLocks/>
          </p:cNvCxnSpPr>
          <p:nvPr/>
        </p:nvCxnSpPr>
        <p:spPr>
          <a:xfrm>
            <a:off x="2675545" y="13077287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335C5ECC-1BFF-4CB3-AAE1-0398D3525C84}"/>
              </a:ext>
            </a:extLst>
          </p:cNvPr>
          <p:cNvCxnSpPr>
            <a:cxnSpLocks/>
          </p:cNvCxnSpPr>
          <p:nvPr/>
        </p:nvCxnSpPr>
        <p:spPr>
          <a:xfrm flipV="1">
            <a:off x="2199826" y="12896427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066C418-5D7E-4B22-9AA4-7037DC6FE9A2}"/>
              </a:ext>
            </a:extLst>
          </p:cNvPr>
          <p:cNvCxnSpPr>
            <a:cxnSpLocks/>
          </p:cNvCxnSpPr>
          <p:nvPr/>
        </p:nvCxnSpPr>
        <p:spPr>
          <a:xfrm flipV="1">
            <a:off x="2353088" y="13079091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AF6B8F78-C3BC-473A-894F-D838196E4FC9}"/>
              </a:ext>
            </a:extLst>
          </p:cNvPr>
          <p:cNvCxnSpPr>
            <a:cxnSpLocks/>
          </p:cNvCxnSpPr>
          <p:nvPr/>
        </p:nvCxnSpPr>
        <p:spPr>
          <a:xfrm>
            <a:off x="2733066" y="13257306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2E70D38-BB50-4B72-908A-BD8D40141F0B}"/>
              </a:ext>
            </a:extLst>
          </p:cNvPr>
          <p:cNvCxnSpPr>
            <a:cxnSpLocks/>
          </p:cNvCxnSpPr>
          <p:nvPr/>
        </p:nvCxnSpPr>
        <p:spPr>
          <a:xfrm flipV="1">
            <a:off x="2521921" y="13256925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E9E3A534-22D1-43D7-A034-95539809AE17}"/>
              </a:ext>
            </a:extLst>
          </p:cNvPr>
          <p:cNvCxnSpPr>
            <a:cxnSpLocks/>
          </p:cNvCxnSpPr>
          <p:nvPr/>
        </p:nvCxnSpPr>
        <p:spPr>
          <a:xfrm>
            <a:off x="2995614" y="13437258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19BBA05E-A595-4D0D-A279-9ED74108F402}"/>
              </a:ext>
            </a:extLst>
          </p:cNvPr>
          <p:cNvSpPr/>
          <p:nvPr/>
        </p:nvSpPr>
        <p:spPr>
          <a:xfrm>
            <a:off x="2870971" y="13364330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D2670BF5-F54B-44CB-8512-0F770E510183}"/>
              </a:ext>
            </a:extLst>
          </p:cNvPr>
          <p:cNvCxnSpPr>
            <a:cxnSpLocks/>
          </p:cNvCxnSpPr>
          <p:nvPr/>
        </p:nvCxnSpPr>
        <p:spPr>
          <a:xfrm flipV="1">
            <a:off x="2191517" y="13225244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73597A3-8D21-4A4C-B49E-3FF4FE9BC4C4}"/>
              </a:ext>
            </a:extLst>
          </p:cNvPr>
          <p:cNvCxnSpPr>
            <a:cxnSpLocks/>
          </p:cNvCxnSpPr>
          <p:nvPr/>
        </p:nvCxnSpPr>
        <p:spPr>
          <a:xfrm flipV="1">
            <a:off x="2353088" y="13325188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FAAAF59A-699B-4877-B3A2-E019F2765795}"/>
              </a:ext>
            </a:extLst>
          </p:cNvPr>
          <p:cNvSpPr/>
          <p:nvPr/>
        </p:nvSpPr>
        <p:spPr>
          <a:xfrm>
            <a:off x="3220547" y="12322288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BC80142-2D37-49F3-959C-83566838ECBC}"/>
              </a:ext>
            </a:extLst>
          </p:cNvPr>
          <p:cNvCxnSpPr>
            <a:cxnSpLocks/>
          </p:cNvCxnSpPr>
          <p:nvPr/>
        </p:nvCxnSpPr>
        <p:spPr>
          <a:xfrm flipV="1">
            <a:off x="2521921" y="13414834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8A47B14F-581D-479C-825F-99EC6B5F3908}"/>
              </a:ext>
            </a:extLst>
          </p:cNvPr>
          <p:cNvSpPr/>
          <p:nvPr/>
        </p:nvSpPr>
        <p:spPr>
          <a:xfrm rot="5400000">
            <a:off x="2448213" y="135613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3E10D56-2FCD-4BC2-BC6E-60373EBB0C99}"/>
              </a:ext>
            </a:extLst>
          </p:cNvPr>
          <p:cNvGrpSpPr/>
          <p:nvPr/>
        </p:nvGrpSpPr>
        <p:grpSpPr>
          <a:xfrm>
            <a:off x="3218760" y="11837539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F92F818D-55F4-48BE-AAB9-A46645209F9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8C47465E-1AB9-4559-AF36-E5ABC6D8222B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D0FDE7FD-64FB-4F51-9450-B2CD29A2A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5CBB7D36-750F-4E97-A691-CC2BE79F662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31F2FDAB-D4C8-4DB7-B75B-2E1B621F975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85A50583-4305-4C1E-B205-EE59EA68AE5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799EC872-9EAB-434C-91DB-AA0EE21BBB6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13E40553-F5A9-46C2-A065-95024F4018D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FCFA7E64-F0A0-41BE-ACAF-A872D97DCEFF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522646BD-A0A6-4ADE-8EC5-5E07D3AD15E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19840491-3385-4CDE-8538-DA65CC7C612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61D084-F9F8-451E-8D3A-4386DC834B1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B28D44DC-E98C-421B-A476-1FEF3A47A18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B067CACD-A954-46BE-BAFD-F88A0721464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78A76BBE-C1FA-4F0B-BF1D-8A43B36BD7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46BE09F7-6B6C-4531-A956-DA3C233E668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050584CF-F768-4838-87BA-36499F189BD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2009A1EB-2C9B-4137-9EC9-2352A044514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348DD479-71CC-4730-AE98-41E38064405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3E061BBC-C6CA-4F8C-8032-08334404CB3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A9250D12-C55E-44F0-9A3B-1F02082BB56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681613BA-704D-4F93-8D15-5FCDD1F8CA4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0B67E026-E57A-45AE-AD3E-203D196D150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10A7485-7B68-4D74-BA5A-D4F1D5FAE1B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B504F248-DE2E-4F3D-A9E4-35C6A2DA5629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608CF86F-54C3-47DC-85F7-B00BCA3DAE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09ADD4DE-5EB2-40E7-9C15-FB5FEC6D3A1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643F8A2E-C8FE-4C63-938D-FAFE8624E39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33F13A7E-3270-444E-98A1-904BB1992DA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13B0F761-05E4-4CDA-B197-D0C91EE8C10F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2BDB7D9E-91B2-4EBD-A9DD-285ACB733B1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25B55B03-FBFB-4F24-B367-3BD4C75191B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30B726A-F737-40E8-B33C-45D425DCF1E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70" name="Rectangle: Rounded Corners 269">
            <a:extLst>
              <a:ext uri="{FF2B5EF4-FFF2-40B4-BE49-F238E27FC236}">
                <a16:creationId xmlns:a16="http://schemas.microsoft.com/office/drawing/2014/main" id="{337C36E5-270A-41A8-9CF6-DC97B0D57758}"/>
              </a:ext>
            </a:extLst>
          </p:cNvPr>
          <p:cNvSpPr/>
          <p:nvPr/>
        </p:nvSpPr>
        <p:spPr>
          <a:xfrm>
            <a:off x="412844" y="7352233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FDF317AB-34BD-4976-A06A-AF888BF5CF9F}"/>
              </a:ext>
            </a:extLst>
          </p:cNvPr>
          <p:cNvSpPr txBox="1"/>
          <p:nvPr/>
        </p:nvSpPr>
        <p:spPr>
          <a:xfrm>
            <a:off x="820456" y="7728190"/>
            <a:ext cx="62892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Built-in Coloring for Highly-Concurrent Doubly-Linked Lists</a:t>
            </a:r>
          </a:p>
          <a:p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Hagit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Attiya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&amp;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Eshcar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Hillel</a:t>
            </a:r>
            <a:endParaRPr lang="fr-BE" sz="32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108237C2-0EB2-48B9-B968-001A7192E8FD}"/>
              </a:ext>
            </a:extLst>
          </p:cNvPr>
          <p:cNvSpPr txBox="1"/>
          <p:nvPr/>
        </p:nvSpPr>
        <p:spPr>
          <a:xfrm>
            <a:off x="820455" y="10260633"/>
            <a:ext cx="628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Explained by Nicolas van de Walle</a:t>
            </a:r>
            <a:endParaRPr lang="fr-BE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73" name="Arc 272">
            <a:extLst>
              <a:ext uri="{FF2B5EF4-FFF2-40B4-BE49-F238E27FC236}">
                <a16:creationId xmlns:a16="http://schemas.microsoft.com/office/drawing/2014/main" id="{186DB9C2-2ED4-401E-9583-425C2F8E480D}"/>
              </a:ext>
            </a:extLst>
          </p:cNvPr>
          <p:cNvSpPr/>
          <p:nvPr/>
        </p:nvSpPr>
        <p:spPr>
          <a:xfrm>
            <a:off x="6761363" y="7524616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0948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287</Words>
  <Application>Microsoft Office PowerPoint</Application>
  <PresentationFormat>Widescreen</PresentationFormat>
  <Paragraphs>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van de Walle</dc:creator>
  <cp:lastModifiedBy>Nicolas van de Walle</cp:lastModifiedBy>
  <cp:revision>68</cp:revision>
  <dcterms:created xsi:type="dcterms:W3CDTF">2020-05-05T10:21:39Z</dcterms:created>
  <dcterms:modified xsi:type="dcterms:W3CDTF">2020-05-08T15:11:02Z</dcterms:modified>
</cp:coreProperties>
</file>